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sldIdLst>
    <p:sldId id="269" r:id="rId2"/>
    <p:sldId id="275" r:id="rId3"/>
    <p:sldId id="257" r:id="rId4"/>
    <p:sldId id="261" r:id="rId5"/>
    <p:sldId id="258" r:id="rId6"/>
    <p:sldId id="259" r:id="rId7"/>
    <p:sldId id="260" r:id="rId8"/>
    <p:sldId id="273" r:id="rId9"/>
    <p:sldId id="271" r:id="rId10"/>
    <p:sldId id="264" r:id="rId11"/>
    <p:sldId id="265" r:id="rId12"/>
    <p:sldId id="267" r:id="rId13"/>
    <p:sldId id="282" r:id="rId14"/>
    <p:sldId id="279" r:id="rId15"/>
    <p:sldId id="276" r:id="rId16"/>
    <p:sldId id="281" r:id="rId17"/>
    <p:sldId id="277" r:id="rId18"/>
    <p:sldId id="28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95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3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D7B77C-93B7-4414-BD11-7840B55EBD9C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F8C02A-2B4A-4462-A615-E397539CA127}">
      <dgm:prSet phldrT="[Текст]"/>
      <dgm:spPr/>
      <dgm:t>
        <a:bodyPr/>
        <a:lstStyle/>
        <a:p>
          <a:r>
            <a:rPr lang="ru-RU" dirty="0" smtClean="0"/>
            <a:t>КТД</a:t>
          </a:r>
          <a:endParaRPr lang="ru-RU" dirty="0"/>
        </a:p>
      </dgm:t>
    </dgm:pt>
    <dgm:pt modelId="{E44A5351-E815-49F4-8526-3B03FCC190CE}" type="parTrans" cxnId="{E2DC0E30-1BCF-4560-9D61-D6CA742066A0}">
      <dgm:prSet/>
      <dgm:spPr/>
      <dgm:t>
        <a:bodyPr/>
        <a:lstStyle/>
        <a:p>
          <a:endParaRPr lang="ru-RU"/>
        </a:p>
      </dgm:t>
    </dgm:pt>
    <dgm:pt modelId="{DD783211-A7BD-4649-828E-CE9FC97D5EC1}" type="sibTrans" cxnId="{E2DC0E30-1BCF-4560-9D61-D6CA742066A0}">
      <dgm:prSet/>
      <dgm:spPr/>
      <dgm:t>
        <a:bodyPr/>
        <a:lstStyle/>
        <a:p>
          <a:endParaRPr lang="ru-RU"/>
        </a:p>
      </dgm:t>
    </dgm:pt>
    <dgm:pt modelId="{1EDBE48F-3250-4897-8794-015EA8A15F05}">
      <dgm:prSet phldrT="[Текст]"/>
      <dgm:spPr/>
      <dgm:t>
        <a:bodyPr/>
        <a:lstStyle/>
        <a:p>
          <a:r>
            <a:rPr lang="ru-RU" dirty="0" smtClean="0"/>
            <a:t>концерты</a:t>
          </a:r>
          <a:endParaRPr lang="ru-RU" dirty="0"/>
        </a:p>
      </dgm:t>
    </dgm:pt>
    <dgm:pt modelId="{422A504D-C644-4B87-A42C-81B255B328CC}" type="parTrans" cxnId="{D23DA4EA-DC7D-46A5-846E-3043A70F6995}">
      <dgm:prSet/>
      <dgm:spPr/>
      <dgm:t>
        <a:bodyPr/>
        <a:lstStyle/>
        <a:p>
          <a:endParaRPr lang="ru-RU"/>
        </a:p>
      </dgm:t>
    </dgm:pt>
    <dgm:pt modelId="{6764906E-F71C-44B0-8EC8-62BE6FE50487}" type="sibTrans" cxnId="{D23DA4EA-DC7D-46A5-846E-3043A70F6995}">
      <dgm:prSet/>
      <dgm:spPr/>
      <dgm:t>
        <a:bodyPr/>
        <a:lstStyle/>
        <a:p>
          <a:endParaRPr lang="ru-RU"/>
        </a:p>
      </dgm:t>
    </dgm:pt>
    <dgm:pt modelId="{031BC33C-8520-48B4-87B1-0F6B07E4F11A}">
      <dgm:prSet phldrT="[Текст]"/>
      <dgm:spPr/>
      <dgm:t>
        <a:bodyPr/>
        <a:lstStyle/>
        <a:p>
          <a:r>
            <a:rPr lang="ru-RU" dirty="0" smtClean="0"/>
            <a:t>конкурсы</a:t>
          </a:r>
          <a:endParaRPr lang="ru-RU" dirty="0"/>
        </a:p>
      </dgm:t>
    </dgm:pt>
    <dgm:pt modelId="{FBA17068-6A7F-4805-9E9E-AFD0DD92D1D9}" type="parTrans" cxnId="{78E979E3-B3C5-4B60-803D-C6920C2E2589}">
      <dgm:prSet/>
      <dgm:spPr/>
      <dgm:t>
        <a:bodyPr/>
        <a:lstStyle/>
        <a:p>
          <a:endParaRPr lang="ru-RU"/>
        </a:p>
      </dgm:t>
    </dgm:pt>
    <dgm:pt modelId="{FE7F4EED-00A7-4DFA-B541-42A1415A7831}" type="sibTrans" cxnId="{78E979E3-B3C5-4B60-803D-C6920C2E2589}">
      <dgm:prSet/>
      <dgm:spPr/>
      <dgm:t>
        <a:bodyPr/>
        <a:lstStyle/>
        <a:p>
          <a:endParaRPr lang="ru-RU"/>
        </a:p>
      </dgm:t>
    </dgm:pt>
    <dgm:pt modelId="{2B81AFA4-094F-46F3-AA3E-7F25DB9D1755}">
      <dgm:prSet phldrT="[Текст]"/>
      <dgm:spPr/>
      <dgm:t>
        <a:bodyPr/>
        <a:lstStyle/>
        <a:p>
          <a:r>
            <a:rPr lang="ru-RU" dirty="0" smtClean="0"/>
            <a:t>интеллектуальные </a:t>
          </a:r>
        </a:p>
        <a:p>
          <a:r>
            <a:rPr lang="ru-RU" dirty="0" smtClean="0"/>
            <a:t>игры</a:t>
          </a:r>
          <a:endParaRPr lang="ru-RU" dirty="0"/>
        </a:p>
      </dgm:t>
    </dgm:pt>
    <dgm:pt modelId="{9BC4950E-A7F2-4097-B553-89A479B1EE1A}" type="parTrans" cxnId="{83C02E6C-1909-4E32-8B2B-C5981B3575A0}">
      <dgm:prSet/>
      <dgm:spPr/>
      <dgm:t>
        <a:bodyPr/>
        <a:lstStyle/>
        <a:p>
          <a:endParaRPr lang="ru-RU"/>
        </a:p>
      </dgm:t>
    </dgm:pt>
    <dgm:pt modelId="{FF9E9EFF-EE3D-43B1-95EB-243B8E5E30CE}" type="sibTrans" cxnId="{83C02E6C-1909-4E32-8B2B-C5981B3575A0}">
      <dgm:prSet/>
      <dgm:spPr/>
      <dgm:t>
        <a:bodyPr/>
        <a:lstStyle/>
        <a:p>
          <a:endParaRPr lang="ru-RU"/>
        </a:p>
      </dgm:t>
    </dgm:pt>
    <dgm:pt modelId="{AA71110D-9394-4EFE-A73F-30EF749EDE54}">
      <dgm:prSet phldrT="[Текст]"/>
      <dgm:spPr/>
      <dgm:t>
        <a:bodyPr/>
        <a:lstStyle/>
        <a:p>
          <a:r>
            <a:rPr lang="ru-RU" dirty="0" smtClean="0"/>
            <a:t>дни самоуправления</a:t>
          </a:r>
          <a:endParaRPr lang="ru-RU" dirty="0"/>
        </a:p>
      </dgm:t>
    </dgm:pt>
    <dgm:pt modelId="{91892D8F-762A-495D-AD78-CC463D37BD5F}" type="parTrans" cxnId="{29A928D6-1A29-4BE4-94D3-5667CE322C2A}">
      <dgm:prSet/>
      <dgm:spPr/>
      <dgm:t>
        <a:bodyPr/>
        <a:lstStyle/>
        <a:p>
          <a:endParaRPr lang="ru-RU"/>
        </a:p>
      </dgm:t>
    </dgm:pt>
    <dgm:pt modelId="{2740E196-7644-47D6-AB97-6660CD49B32F}" type="sibTrans" cxnId="{29A928D6-1A29-4BE4-94D3-5667CE322C2A}">
      <dgm:prSet/>
      <dgm:spPr/>
      <dgm:t>
        <a:bodyPr/>
        <a:lstStyle/>
        <a:p>
          <a:endParaRPr lang="ru-RU"/>
        </a:p>
      </dgm:t>
    </dgm:pt>
    <dgm:pt modelId="{DC6A5BD6-3A60-4FEE-A691-6976C9DA8D0D}">
      <dgm:prSet/>
      <dgm:spPr/>
      <dgm:t>
        <a:bodyPr/>
        <a:lstStyle/>
        <a:p>
          <a:r>
            <a:rPr lang="ru-RU" dirty="0" smtClean="0"/>
            <a:t>взаимопомощь</a:t>
          </a:r>
        </a:p>
        <a:p>
          <a:r>
            <a:rPr lang="ru-RU" dirty="0" smtClean="0"/>
            <a:t>в учебе</a:t>
          </a:r>
          <a:endParaRPr lang="ru-RU" dirty="0"/>
        </a:p>
      </dgm:t>
    </dgm:pt>
    <dgm:pt modelId="{67467FFC-8D0D-4E37-8004-76CC7DB95B88}" type="parTrans" cxnId="{FFEC4894-8559-4EBB-8A7D-890D64E991F6}">
      <dgm:prSet/>
      <dgm:spPr/>
      <dgm:t>
        <a:bodyPr/>
        <a:lstStyle/>
        <a:p>
          <a:endParaRPr lang="ru-RU"/>
        </a:p>
      </dgm:t>
    </dgm:pt>
    <dgm:pt modelId="{B76EEB46-BA4B-47B6-A5F6-63AB1CCB2111}" type="sibTrans" cxnId="{FFEC4894-8559-4EBB-8A7D-890D64E991F6}">
      <dgm:prSet/>
      <dgm:spPr/>
      <dgm:t>
        <a:bodyPr/>
        <a:lstStyle/>
        <a:p>
          <a:endParaRPr lang="ru-RU"/>
        </a:p>
      </dgm:t>
    </dgm:pt>
    <dgm:pt modelId="{45C6950F-63A5-4B33-A82C-5F76BF58073A}" type="pres">
      <dgm:prSet presAssocID="{8DD7B77C-93B7-4414-BD11-7840B55EBD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83ABD3-04EF-4022-97C3-CD5C5DB2093F}" type="pres">
      <dgm:prSet presAssocID="{4DF8C02A-2B4A-4462-A615-E397539CA127}" presName="node" presStyleLbl="node1" presStyleIdx="0" presStyleCnt="6" custScaleX="88449" custScaleY="39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67207-D18B-4D0E-A09D-EA242CFDAC1A}" type="pres">
      <dgm:prSet presAssocID="{DD783211-A7BD-4649-828E-CE9FC97D5EC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D4C05146-4460-48C4-B038-147794BDC82A}" type="pres">
      <dgm:prSet presAssocID="{DD783211-A7BD-4649-828E-CE9FC97D5EC1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8D61C072-EB8F-497A-BBE1-ECE8DA1A91A0}" type="pres">
      <dgm:prSet presAssocID="{1EDBE48F-3250-4897-8794-015EA8A15F05}" presName="node" presStyleLbl="node1" presStyleIdx="1" presStyleCnt="6" custScaleX="80200" custScaleY="43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62703-4234-4430-8390-603A2D676F54}" type="pres">
      <dgm:prSet presAssocID="{6764906E-F71C-44B0-8EC8-62BE6FE50487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A8667B9-C3F4-4A1D-B181-ACCD91C163B4}" type="pres">
      <dgm:prSet presAssocID="{6764906E-F71C-44B0-8EC8-62BE6FE50487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E21D0A98-09D7-4497-B751-071645B02BBA}" type="pres">
      <dgm:prSet presAssocID="{031BC33C-8520-48B4-87B1-0F6B07E4F11A}" presName="node" presStyleLbl="node1" presStyleIdx="2" presStyleCnt="6" custScaleX="93582" custScaleY="43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254C1-716A-4298-AA4D-CC0B252DBE3C}" type="pres">
      <dgm:prSet presAssocID="{FE7F4EED-00A7-4DFA-B541-42A1415A783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0C483C9-5442-4251-B872-6C0D449E7C33}" type="pres">
      <dgm:prSet presAssocID="{FE7F4EED-00A7-4DFA-B541-42A1415A7831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0A21EED8-BEA7-452B-8801-FD88B22AA333}" type="pres">
      <dgm:prSet presAssocID="{2B81AFA4-094F-46F3-AA3E-7F25DB9D1755}" presName="node" presStyleLbl="node1" presStyleIdx="3" presStyleCnt="6" custScaleX="102818" custScaleY="57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7C84F-A9F1-457C-98C4-0C3CA79AC3F2}" type="pres">
      <dgm:prSet presAssocID="{FF9E9EFF-EE3D-43B1-95EB-243B8E5E30C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CB20AAC3-960A-4AC1-8B8F-F20FC60AEEA7}" type="pres">
      <dgm:prSet presAssocID="{FF9E9EFF-EE3D-43B1-95EB-243B8E5E30CE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AE6E838A-4D09-4CD0-A157-1D883D58569E}" type="pres">
      <dgm:prSet presAssocID="{AA71110D-9394-4EFE-A73F-30EF749EDE54}" presName="node" presStyleLbl="node1" presStyleIdx="4" presStyleCnt="6" custScaleX="104964" custScaleY="45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F79C4-4A10-42FC-98C4-01596C494C1E}" type="pres">
      <dgm:prSet presAssocID="{2740E196-7644-47D6-AB97-6660CD49B32F}" presName="sibTrans" presStyleLbl="sibTrans1D1" presStyleIdx="4" presStyleCnt="5"/>
      <dgm:spPr/>
      <dgm:t>
        <a:bodyPr/>
        <a:lstStyle/>
        <a:p>
          <a:endParaRPr lang="ru-RU"/>
        </a:p>
      </dgm:t>
    </dgm:pt>
    <dgm:pt modelId="{4D64E575-13CE-44C0-AED9-062D752109D0}" type="pres">
      <dgm:prSet presAssocID="{2740E196-7644-47D6-AB97-6660CD49B32F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17E7B9E0-8CD4-4C63-8F26-C32F46C16023}" type="pres">
      <dgm:prSet presAssocID="{DC6A5BD6-3A60-4FEE-A691-6976C9DA8D0D}" presName="node" presStyleLbl="node1" presStyleIdx="5" presStyleCnt="6" custScaleX="68813" custScaleY="49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2C3AD2-EE3E-4C26-AE61-BABC7B6E2DDB}" type="presOf" srcId="{DD783211-A7BD-4649-828E-CE9FC97D5EC1}" destId="{D4C05146-4460-48C4-B038-147794BDC82A}" srcOrd="1" destOrd="0" presId="urn:microsoft.com/office/officeart/2005/8/layout/bProcess3"/>
    <dgm:cxn modelId="{1C607096-D183-412A-99FD-CF9034395C5E}" type="presOf" srcId="{1EDBE48F-3250-4897-8794-015EA8A15F05}" destId="{8D61C072-EB8F-497A-BBE1-ECE8DA1A91A0}" srcOrd="0" destOrd="0" presId="urn:microsoft.com/office/officeart/2005/8/layout/bProcess3"/>
    <dgm:cxn modelId="{7478D76E-B87C-47AE-B486-94D0C9A7B163}" type="presOf" srcId="{2B81AFA4-094F-46F3-AA3E-7F25DB9D1755}" destId="{0A21EED8-BEA7-452B-8801-FD88B22AA333}" srcOrd="0" destOrd="0" presId="urn:microsoft.com/office/officeart/2005/8/layout/bProcess3"/>
    <dgm:cxn modelId="{91B947A5-B66A-4F07-A724-7731F2F6DC28}" type="presOf" srcId="{FF9E9EFF-EE3D-43B1-95EB-243B8E5E30CE}" destId="{CB20AAC3-960A-4AC1-8B8F-F20FC60AEEA7}" srcOrd="1" destOrd="0" presId="urn:microsoft.com/office/officeart/2005/8/layout/bProcess3"/>
    <dgm:cxn modelId="{78E979E3-B3C5-4B60-803D-C6920C2E2589}" srcId="{8DD7B77C-93B7-4414-BD11-7840B55EBD9C}" destId="{031BC33C-8520-48B4-87B1-0F6B07E4F11A}" srcOrd="2" destOrd="0" parTransId="{FBA17068-6A7F-4805-9E9E-AFD0DD92D1D9}" sibTransId="{FE7F4EED-00A7-4DFA-B541-42A1415A7831}"/>
    <dgm:cxn modelId="{29A928D6-1A29-4BE4-94D3-5667CE322C2A}" srcId="{8DD7B77C-93B7-4414-BD11-7840B55EBD9C}" destId="{AA71110D-9394-4EFE-A73F-30EF749EDE54}" srcOrd="4" destOrd="0" parTransId="{91892D8F-762A-495D-AD78-CC463D37BD5F}" sibTransId="{2740E196-7644-47D6-AB97-6660CD49B32F}"/>
    <dgm:cxn modelId="{F8CBBD5A-0D6E-4183-AAE7-7FE813B1550A}" type="presOf" srcId="{4DF8C02A-2B4A-4462-A615-E397539CA127}" destId="{0D83ABD3-04EF-4022-97C3-CD5C5DB2093F}" srcOrd="0" destOrd="0" presId="urn:microsoft.com/office/officeart/2005/8/layout/bProcess3"/>
    <dgm:cxn modelId="{FDA568E8-8CB2-4072-BF4F-8C5D71EDC6B6}" type="presOf" srcId="{DC6A5BD6-3A60-4FEE-A691-6976C9DA8D0D}" destId="{17E7B9E0-8CD4-4C63-8F26-C32F46C16023}" srcOrd="0" destOrd="0" presId="urn:microsoft.com/office/officeart/2005/8/layout/bProcess3"/>
    <dgm:cxn modelId="{56C17CE9-25BE-4FEF-8EEB-3CDBF894DCEF}" type="presOf" srcId="{FF9E9EFF-EE3D-43B1-95EB-243B8E5E30CE}" destId="{6C07C84F-A9F1-457C-98C4-0C3CA79AC3F2}" srcOrd="0" destOrd="0" presId="urn:microsoft.com/office/officeart/2005/8/layout/bProcess3"/>
    <dgm:cxn modelId="{83C02E6C-1909-4E32-8B2B-C5981B3575A0}" srcId="{8DD7B77C-93B7-4414-BD11-7840B55EBD9C}" destId="{2B81AFA4-094F-46F3-AA3E-7F25DB9D1755}" srcOrd="3" destOrd="0" parTransId="{9BC4950E-A7F2-4097-B553-89A479B1EE1A}" sibTransId="{FF9E9EFF-EE3D-43B1-95EB-243B8E5E30CE}"/>
    <dgm:cxn modelId="{6FB5DEB2-9769-4066-BCD2-B8222D218D71}" type="presOf" srcId="{2740E196-7644-47D6-AB97-6660CD49B32F}" destId="{DD4F79C4-4A10-42FC-98C4-01596C494C1E}" srcOrd="0" destOrd="0" presId="urn:microsoft.com/office/officeart/2005/8/layout/bProcess3"/>
    <dgm:cxn modelId="{FFEC4894-8559-4EBB-8A7D-890D64E991F6}" srcId="{8DD7B77C-93B7-4414-BD11-7840B55EBD9C}" destId="{DC6A5BD6-3A60-4FEE-A691-6976C9DA8D0D}" srcOrd="5" destOrd="0" parTransId="{67467FFC-8D0D-4E37-8004-76CC7DB95B88}" sibTransId="{B76EEB46-BA4B-47B6-A5F6-63AB1CCB2111}"/>
    <dgm:cxn modelId="{AE28A140-6714-48A2-BD60-6CA672919EC6}" type="presOf" srcId="{6764906E-F71C-44B0-8EC8-62BE6FE50487}" destId="{47162703-4234-4430-8390-603A2D676F54}" srcOrd="0" destOrd="0" presId="urn:microsoft.com/office/officeart/2005/8/layout/bProcess3"/>
    <dgm:cxn modelId="{EDD706F5-7CF6-406B-8653-F3F789957E4E}" type="presOf" srcId="{DD783211-A7BD-4649-828E-CE9FC97D5EC1}" destId="{DCE67207-D18B-4D0E-A09D-EA242CFDAC1A}" srcOrd="0" destOrd="0" presId="urn:microsoft.com/office/officeart/2005/8/layout/bProcess3"/>
    <dgm:cxn modelId="{34E36920-AB3D-425E-B0D1-AC74632BF982}" type="presOf" srcId="{031BC33C-8520-48B4-87B1-0F6B07E4F11A}" destId="{E21D0A98-09D7-4497-B751-071645B02BBA}" srcOrd="0" destOrd="0" presId="urn:microsoft.com/office/officeart/2005/8/layout/bProcess3"/>
    <dgm:cxn modelId="{E2DC0E30-1BCF-4560-9D61-D6CA742066A0}" srcId="{8DD7B77C-93B7-4414-BD11-7840B55EBD9C}" destId="{4DF8C02A-2B4A-4462-A615-E397539CA127}" srcOrd="0" destOrd="0" parTransId="{E44A5351-E815-49F4-8526-3B03FCC190CE}" sibTransId="{DD783211-A7BD-4649-828E-CE9FC97D5EC1}"/>
    <dgm:cxn modelId="{D23DA4EA-DC7D-46A5-846E-3043A70F6995}" srcId="{8DD7B77C-93B7-4414-BD11-7840B55EBD9C}" destId="{1EDBE48F-3250-4897-8794-015EA8A15F05}" srcOrd="1" destOrd="0" parTransId="{422A504D-C644-4B87-A42C-81B255B328CC}" sibTransId="{6764906E-F71C-44B0-8EC8-62BE6FE50487}"/>
    <dgm:cxn modelId="{B5CBDB8B-533A-43A1-8B22-644A62D744EC}" type="presOf" srcId="{FE7F4EED-00A7-4DFA-B541-42A1415A7831}" destId="{40C483C9-5442-4251-B872-6C0D449E7C33}" srcOrd="1" destOrd="0" presId="urn:microsoft.com/office/officeart/2005/8/layout/bProcess3"/>
    <dgm:cxn modelId="{EA9647AB-49A7-4092-AC61-8F1FAA76BFCA}" type="presOf" srcId="{6764906E-F71C-44B0-8EC8-62BE6FE50487}" destId="{4A8667B9-C3F4-4A1D-B181-ACCD91C163B4}" srcOrd="1" destOrd="0" presId="urn:microsoft.com/office/officeart/2005/8/layout/bProcess3"/>
    <dgm:cxn modelId="{E17C714D-7430-41E5-B7C0-BFF5016DDB28}" type="presOf" srcId="{8DD7B77C-93B7-4414-BD11-7840B55EBD9C}" destId="{45C6950F-63A5-4B33-A82C-5F76BF58073A}" srcOrd="0" destOrd="0" presId="urn:microsoft.com/office/officeart/2005/8/layout/bProcess3"/>
    <dgm:cxn modelId="{1799C4C6-B74D-4B11-B55C-43094DD6A0BD}" type="presOf" srcId="{2740E196-7644-47D6-AB97-6660CD49B32F}" destId="{4D64E575-13CE-44C0-AED9-062D752109D0}" srcOrd="1" destOrd="0" presId="urn:microsoft.com/office/officeart/2005/8/layout/bProcess3"/>
    <dgm:cxn modelId="{F1B0C77C-5A79-405C-BE87-9A7F58932824}" type="presOf" srcId="{AA71110D-9394-4EFE-A73F-30EF749EDE54}" destId="{AE6E838A-4D09-4CD0-A157-1D883D58569E}" srcOrd="0" destOrd="0" presId="urn:microsoft.com/office/officeart/2005/8/layout/bProcess3"/>
    <dgm:cxn modelId="{A59AB8A5-ECE7-44A4-BCAB-8945608D08C1}" type="presOf" srcId="{FE7F4EED-00A7-4DFA-B541-42A1415A7831}" destId="{1DC254C1-716A-4298-AA4D-CC0B252DBE3C}" srcOrd="0" destOrd="0" presId="urn:microsoft.com/office/officeart/2005/8/layout/bProcess3"/>
    <dgm:cxn modelId="{BB616579-9FA1-408A-9D49-819A675E5CD7}" type="presParOf" srcId="{45C6950F-63A5-4B33-A82C-5F76BF58073A}" destId="{0D83ABD3-04EF-4022-97C3-CD5C5DB2093F}" srcOrd="0" destOrd="0" presId="urn:microsoft.com/office/officeart/2005/8/layout/bProcess3"/>
    <dgm:cxn modelId="{0FA383A2-F8BD-4AF4-9BFC-3533688C5F3C}" type="presParOf" srcId="{45C6950F-63A5-4B33-A82C-5F76BF58073A}" destId="{DCE67207-D18B-4D0E-A09D-EA242CFDAC1A}" srcOrd="1" destOrd="0" presId="urn:microsoft.com/office/officeart/2005/8/layout/bProcess3"/>
    <dgm:cxn modelId="{3FE0F8DF-5E7D-4D5C-AFBA-652E48768B19}" type="presParOf" srcId="{DCE67207-D18B-4D0E-A09D-EA242CFDAC1A}" destId="{D4C05146-4460-48C4-B038-147794BDC82A}" srcOrd="0" destOrd="0" presId="urn:microsoft.com/office/officeart/2005/8/layout/bProcess3"/>
    <dgm:cxn modelId="{19F0253A-D3B7-443C-BD09-EB578831D33F}" type="presParOf" srcId="{45C6950F-63A5-4B33-A82C-5F76BF58073A}" destId="{8D61C072-EB8F-497A-BBE1-ECE8DA1A91A0}" srcOrd="2" destOrd="0" presId="urn:microsoft.com/office/officeart/2005/8/layout/bProcess3"/>
    <dgm:cxn modelId="{5CAAAA0A-CB71-48DF-A7AD-04FFF2871691}" type="presParOf" srcId="{45C6950F-63A5-4B33-A82C-5F76BF58073A}" destId="{47162703-4234-4430-8390-603A2D676F54}" srcOrd="3" destOrd="0" presId="urn:microsoft.com/office/officeart/2005/8/layout/bProcess3"/>
    <dgm:cxn modelId="{697F4D1F-4BE1-4B03-8B20-F7447C189DA2}" type="presParOf" srcId="{47162703-4234-4430-8390-603A2D676F54}" destId="{4A8667B9-C3F4-4A1D-B181-ACCD91C163B4}" srcOrd="0" destOrd="0" presId="urn:microsoft.com/office/officeart/2005/8/layout/bProcess3"/>
    <dgm:cxn modelId="{26C8181D-6276-4E46-9DD5-133DC97496F3}" type="presParOf" srcId="{45C6950F-63A5-4B33-A82C-5F76BF58073A}" destId="{E21D0A98-09D7-4497-B751-071645B02BBA}" srcOrd="4" destOrd="0" presId="urn:microsoft.com/office/officeart/2005/8/layout/bProcess3"/>
    <dgm:cxn modelId="{3D41ECBA-D27A-4B17-9B05-A8687AE8E58C}" type="presParOf" srcId="{45C6950F-63A5-4B33-A82C-5F76BF58073A}" destId="{1DC254C1-716A-4298-AA4D-CC0B252DBE3C}" srcOrd="5" destOrd="0" presId="urn:microsoft.com/office/officeart/2005/8/layout/bProcess3"/>
    <dgm:cxn modelId="{8B2D7296-068E-4131-8C57-060877AC4CF8}" type="presParOf" srcId="{1DC254C1-716A-4298-AA4D-CC0B252DBE3C}" destId="{40C483C9-5442-4251-B872-6C0D449E7C33}" srcOrd="0" destOrd="0" presId="urn:microsoft.com/office/officeart/2005/8/layout/bProcess3"/>
    <dgm:cxn modelId="{7C2A7C0A-BB77-4881-825F-10E04EBB3CB4}" type="presParOf" srcId="{45C6950F-63A5-4B33-A82C-5F76BF58073A}" destId="{0A21EED8-BEA7-452B-8801-FD88B22AA333}" srcOrd="6" destOrd="0" presId="urn:microsoft.com/office/officeart/2005/8/layout/bProcess3"/>
    <dgm:cxn modelId="{F85EC574-8519-4C67-A64D-149A02A1B58E}" type="presParOf" srcId="{45C6950F-63A5-4B33-A82C-5F76BF58073A}" destId="{6C07C84F-A9F1-457C-98C4-0C3CA79AC3F2}" srcOrd="7" destOrd="0" presId="urn:microsoft.com/office/officeart/2005/8/layout/bProcess3"/>
    <dgm:cxn modelId="{005DFEE3-D42C-4195-8EAD-ED1CD57DFA85}" type="presParOf" srcId="{6C07C84F-A9F1-457C-98C4-0C3CA79AC3F2}" destId="{CB20AAC3-960A-4AC1-8B8F-F20FC60AEEA7}" srcOrd="0" destOrd="0" presId="urn:microsoft.com/office/officeart/2005/8/layout/bProcess3"/>
    <dgm:cxn modelId="{20A0F4E1-AD4E-4EE1-9F19-BDFAA64D261C}" type="presParOf" srcId="{45C6950F-63A5-4B33-A82C-5F76BF58073A}" destId="{AE6E838A-4D09-4CD0-A157-1D883D58569E}" srcOrd="8" destOrd="0" presId="urn:microsoft.com/office/officeart/2005/8/layout/bProcess3"/>
    <dgm:cxn modelId="{7F837C85-58C0-4354-AACD-8BEDCF05A8BB}" type="presParOf" srcId="{45C6950F-63A5-4B33-A82C-5F76BF58073A}" destId="{DD4F79C4-4A10-42FC-98C4-01596C494C1E}" srcOrd="9" destOrd="0" presId="urn:microsoft.com/office/officeart/2005/8/layout/bProcess3"/>
    <dgm:cxn modelId="{FECDA635-E49C-413B-9076-3A3806ADE120}" type="presParOf" srcId="{DD4F79C4-4A10-42FC-98C4-01596C494C1E}" destId="{4D64E575-13CE-44C0-AED9-062D752109D0}" srcOrd="0" destOrd="0" presId="urn:microsoft.com/office/officeart/2005/8/layout/bProcess3"/>
    <dgm:cxn modelId="{02C29805-323E-41A0-AD31-DE73141E0C55}" type="presParOf" srcId="{45C6950F-63A5-4B33-A82C-5F76BF58073A}" destId="{17E7B9E0-8CD4-4C63-8F26-C32F46C16023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BF451B-6BA8-4EBC-87D3-451740C8E4C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DBF0AE-81AC-4F51-98FE-095C74B04EB7}">
      <dgm:prSet phldrT="[Текст]"/>
      <dgm:spPr/>
      <dgm:t>
        <a:bodyPr/>
        <a:lstStyle/>
        <a:p>
          <a:r>
            <a:rPr lang="ru-RU" dirty="0" smtClean="0"/>
            <a:t>Военно-спортивные мероприятия</a:t>
          </a:r>
          <a:endParaRPr lang="ru-RU" dirty="0"/>
        </a:p>
      </dgm:t>
    </dgm:pt>
    <dgm:pt modelId="{EE54B29F-2DF9-44C3-A8A1-90801AD706B8}" type="parTrans" cxnId="{B466DD4F-3EE5-4741-A1B3-FAC7D343FA2D}">
      <dgm:prSet/>
      <dgm:spPr/>
      <dgm:t>
        <a:bodyPr/>
        <a:lstStyle/>
        <a:p>
          <a:endParaRPr lang="ru-RU"/>
        </a:p>
      </dgm:t>
    </dgm:pt>
    <dgm:pt modelId="{ABAB3705-A812-4329-8B72-47983AE67501}" type="sibTrans" cxnId="{B466DD4F-3EE5-4741-A1B3-FAC7D343FA2D}">
      <dgm:prSet/>
      <dgm:spPr/>
      <dgm:t>
        <a:bodyPr/>
        <a:lstStyle/>
        <a:p>
          <a:endParaRPr lang="ru-RU"/>
        </a:p>
      </dgm:t>
    </dgm:pt>
    <dgm:pt modelId="{13AAB989-1D98-4767-B025-3FAE0BAD15B2}">
      <dgm:prSet phldrT="[Текст]"/>
      <dgm:spPr/>
      <dgm:t>
        <a:bodyPr/>
        <a:lstStyle/>
        <a:p>
          <a:r>
            <a:rPr lang="ru-RU" dirty="0" smtClean="0"/>
            <a:t>Оформление стендов</a:t>
          </a:r>
          <a:endParaRPr lang="ru-RU" dirty="0"/>
        </a:p>
      </dgm:t>
    </dgm:pt>
    <dgm:pt modelId="{378FD480-4076-4C6E-8222-E7022B6071CD}" type="parTrans" cxnId="{6F2F5911-32D9-41C4-B238-3FF8C1060DCD}">
      <dgm:prSet/>
      <dgm:spPr/>
      <dgm:t>
        <a:bodyPr/>
        <a:lstStyle/>
        <a:p>
          <a:endParaRPr lang="ru-RU"/>
        </a:p>
      </dgm:t>
    </dgm:pt>
    <dgm:pt modelId="{6BFD744B-0F8F-48C8-B401-DFBFD255881D}" type="sibTrans" cxnId="{6F2F5911-32D9-41C4-B238-3FF8C1060DCD}">
      <dgm:prSet/>
      <dgm:spPr/>
      <dgm:t>
        <a:bodyPr/>
        <a:lstStyle/>
        <a:p>
          <a:endParaRPr lang="ru-RU"/>
        </a:p>
      </dgm:t>
    </dgm:pt>
    <dgm:pt modelId="{1F2C3B94-758E-4A76-9544-8D3C80C8AD50}">
      <dgm:prSet phldrT="[Текст]"/>
      <dgm:spPr/>
      <dgm:t>
        <a:bodyPr/>
        <a:lstStyle/>
        <a:p>
          <a:r>
            <a:rPr lang="ru-RU" dirty="0" smtClean="0"/>
            <a:t>Краеведческая работа</a:t>
          </a:r>
          <a:endParaRPr lang="ru-RU" dirty="0"/>
        </a:p>
      </dgm:t>
    </dgm:pt>
    <dgm:pt modelId="{B9D56B8C-5A8D-4E3E-A56F-F031384007A9}" type="parTrans" cxnId="{85AE6A3D-5A87-478F-B241-FAF9E5BA97C9}">
      <dgm:prSet/>
      <dgm:spPr/>
      <dgm:t>
        <a:bodyPr/>
        <a:lstStyle/>
        <a:p>
          <a:endParaRPr lang="ru-RU"/>
        </a:p>
      </dgm:t>
    </dgm:pt>
    <dgm:pt modelId="{C2A55823-F910-467E-AEBC-DD79DD64D969}" type="sibTrans" cxnId="{85AE6A3D-5A87-478F-B241-FAF9E5BA97C9}">
      <dgm:prSet/>
      <dgm:spPr/>
      <dgm:t>
        <a:bodyPr/>
        <a:lstStyle/>
        <a:p>
          <a:endParaRPr lang="ru-RU"/>
        </a:p>
      </dgm:t>
    </dgm:pt>
    <dgm:pt modelId="{A153003E-B07A-4C0F-B93E-F63C925948B5}">
      <dgm:prSet phldrT="[Текст]"/>
      <dgm:spPr/>
      <dgm:t>
        <a:bodyPr/>
        <a:lstStyle/>
        <a:p>
          <a:r>
            <a:rPr lang="ru-RU" dirty="0" smtClean="0"/>
            <a:t>Вахта памяти</a:t>
          </a:r>
        </a:p>
        <a:p>
          <a:r>
            <a:rPr lang="ru-RU" dirty="0" smtClean="0"/>
            <a:t>Парад Победы</a:t>
          </a:r>
          <a:endParaRPr lang="ru-RU" dirty="0"/>
        </a:p>
      </dgm:t>
    </dgm:pt>
    <dgm:pt modelId="{31691526-5ADD-418C-A478-AEA9B5B167E1}" type="parTrans" cxnId="{F64FC63F-3920-4991-B145-087638756955}">
      <dgm:prSet/>
      <dgm:spPr/>
      <dgm:t>
        <a:bodyPr/>
        <a:lstStyle/>
        <a:p>
          <a:endParaRPr lang="ru-RU"/>
        </a:p>
      </dgm:t>
    </dgm:pt>
    <dgm:pt modelId="{752C88D9-8B7D-46DA-A235-138A48893EBC}" type="sibTrans" cxnId="{F64FC63F-3920-4991-B145-087638756955}">
      <dgm:prSet/>
      <dgm:spPr/>
      <dgm:t>
        <a:bodyPr/>
        <a:lstStyle/>
        <a:p>
          <a:endParaRPr lang="ru-RU"/>
        </a:p>
      </dgm:t>
    </dgm:pt>
    <dgm:pt modelId="{87A5B0BF-04E7-4D61-B8AB-FD3DA6D414AD}">
      <dgm:prSet phldrT="[Текст]"/>
      <dgm:spPr/>
      <dgm:t>
        <a:bodyPr/>
        <a:lstStyle/>
        <a:p>
          <a:r>
            <a:rPr lang="ru-RU" dirty="0" smtClean="0"/>
            <a:t>Смотр строя </a:t>
          </a:r>
        </a:p>
        <a:p>
          <a:r>
            <a:rPr lang="ru-RU" dirty="0" smtClean="0"/>
            <a:t>и песни</a:t>
          </a:r>
          <a:endParaRPr lang="ru-RU" dirty="0"/>
        </a:p>
      </dgm:t>
    </dgm:pt>
    <dgm:pt modelId="{0E005778-E956-41E5-BDFC-92CE236C1155}" type="parTrans" cxnId="{4C641E72-B941-4AF5-A6F0-F44C4E70D78B}">
      <dgm:prSet/>
      <dgm:spPr/>
      <dgm:t>
        <a:bodyPr/>
        <a:lstStyle/>
        <a:p>
          <a:endParaRPr lang="ru-RU"/>
        </a:p>
      </dgm:t>
    </dgm:pt>
    <dgm:pt modelId="{4374FF9D-5C16-4BEC-8C56-157935FFDB2F}" type="sibTrans" cxnId="{4C641E72-B941-4AF5-A6F0-F44C4E70D78B}">
      <dgm:prSet/>
      <dgm:spPr/>
      <dgm:t>
        <a:bodyPr/>
        <a:lstStyle/>
        <a:p>
          <a:endParaRPr lang="ru-RU"/>
        </a:p>
      </dgm:t>
    </dgm:pt>
    <dgm:pt modelId="{CA2D99F8-A7F1-463B-B6D5-D89846DD0169}" type="pres">
      <dgm:prSet presAssocID="{47BF451B-6BA8-4EBC-87D3-451740C8E4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024582-FE70-4609-B28F-59F88216E6B6}" type="pres">
      <dgm:prSet presAssocID="{88DBF0AE-81AC-4F51-98FE-095C74B04EB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73CE4-09CF-496F-8985-696D2E70B1E5}" type="pres">
      <dgm:prSet presAssocID="{88DBF0AE-81AC-4F51-98FE-095C74B04EB7}" presName="spNode" presStyleCnt="0"/>
      <dgm:spPr/>
    </dgm:pt>
    <dgm:pt modelId="{93CFBBDE-13FB-4B29-9E69-E03BB9520A9C}" type="pres">
      <dgm:prSet presAssocID="{ABAB3705-A812-4329-8B72-47983AE6750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3872530-E206-4465-AF3F-BBB2430429B2}" type="pres">
      <dgm:prSet presAssocID="{13AAB989-1D98-4767-B025-3FAE0BAD15B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817CD-DF93-4B91-B107-ED66B7C05B7D}" type="pres">
      <dgm:prSet presAssocID="{13AAB989-1D98-4767-B025-3FAE0BAD15B2}" presName="spNode" presStyleCnt="0"/>
      <dgm:spPr/>
    </dgm:pt>
    <dgm:pt modelId="{EFC59B0E-255F-4136-999F-E7B04D446FDC}" type="pres">
      <dgm:prSet presAssocID="{6BFD744B-0F8F-48C8-B401-DFBFD255881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935B39E1-9F59-425E-AAB9-CCA21A2BFBEA}" type="pres">
      <dgm:prSet presAssocID="{1F2C3B94-758E-4A76-9544-8D3C80C8AD5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E79EA-FAA9-4548-8081-9AA5BED190A5}" type="pres">
      <dgm:prSet presAssocID="{1F2C3B94-758E-4A76-9544-8D3C80C8AD50}" presName="spNode" presStyleCnt="0"/>
      <dgm:spPr/>
    </dgm:pt>
    <dgm:pt modelId="{95151866-1C79-4E1B-B415-2DFFD0EEC609}" type="pres">
      <dgm:prSet presAssocID="{C2A55823-F910-467E-AEBC-DD79DD64D96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2196AD7-62ED-48E0-817D-ED8B76F51402}" type="pres">
      <dgm:prSet presAssocID="{A153003E-B07A-4C0F-B93E-F63C925948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26951-630C-4C44-B85D-D00F9E29770B}" type="pres">
      <dgm:prSet presAssocID="{A153003E-B07A-4C0F-B93E-F63C925948B5}" presName="spNode" presStyleCnt="0"/>
      <dgm:spPr/>
    </dgm:pt>
    <dgm:pt modelId="{4C22FC22-F217-4DA5-A258-BAD292768A81}" type="pres">
      <dgm:prSet presAssocID="{752C88D9-8B7D-46DA-A235-138A48893EB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C55C464-3BC1-46C0-9618-82A99543E6EF}" type="pres">
      <dgm:prSet presAssocID="{87A5B0BF-04E7-4D61-B8AB-FD3DA6D414A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F24FC-4A68-4511-80F4-FE68BC1D439E}" type="pres">
      <dgm:prSet presAssocID="{87A5B0BF-04E7-4D61-B8AB-FD3DA6D414AD}" presName="spNode" presStyleCnt="0"/>
      <dgm:spPr/>
    </dgm:pt>
    <dgm:pt modelId="{369C097D-73A3-479D-84E4-D803510857EC}" type="pres">
      <dgm:prSet presAssocID="{4374FF9D-5C16-4BEC-8C56-157935FFDB2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747E29B-2156-40DF-B08B-206EEF98756C}" type="presOf" srcId="{6BFD744B-0F8F-48C8-B401-DFBFD255881D}" destId="{EFC59B0E-255F-4136-999F-E7B04D446FDC}" srcOrd="0" destOrd="0" presId="urn:microsoft.com/office/officeart/2005/8/layout/cycle5"/>
    <dgm:cxn modelId="{6F2F5911-32D9-41C4-B238-3FF8C1060DCD}" srcId="{47BF451B-6BA8-4EBC-87D3-451740C8E4C0}" destId="{13AAB989-1D98-4767-B025-3FAE0BAD15B2}" srcOrd="1" destOrd="0" parTransId="{378FD480-4076-4C6E-8222-E7022B6071CD}" sibTransId="{6BFD744B-0F8F-48C8-B401-DFBFD255881D}"/>
    <dgm:cxn modelId="{2AF10D46-88D9-47FC-B7DC-BC8D56BA8CD9}" type="presOf" srcId="{13AAB989-1D98-4767-B025-3FAE0BAD15B2}" destId="{73872530-E206-4465-AF3F-BBB2430429B2}" srcOrd="0" destOrd="0" presId="urn:microsoft.com/office/officeart/2005/8/layout/cycle5"/>
    <dgm:cxn modelId="{59A866C5-3F35-4725-B2CF-38E230E604E7}" type="presOf" srcId="{1F2C3B94-758E-4A76-9544-8D3C80C8AD50}" destId="{935B39E1-9F59-425E-AAB9-CCA21A2BFBEA}" srcOrd="0" destOrd="0" presId="urn:microsoft.com/office/officeart/2005/8/layout/cycle5"/>
    <dgm:cxn modelId="{5A86D962-4431-4120-B41C-6C9679F656FC}" type="presOf" srcId="{88DBF0AE-81AC-4F51-98FE-095C74B04EB7}" destId="{15024582-FE70-4609-B28F-59F88216E6B6}" srcOrd="0" destOrd="0" presId="urn:microsoft.com/office/officeart/2005/8/layout/cycle5"/>
    <dgm:cxn modelId="{A5B437E2-B6F6-45A5-833E-DDF01F6FBE5E}" type="presOf" srcId="{4374FF9D-5C16-4BEC-8C56-157935FFDB2F}" destId="{369C097D-73A3-479D-84E4-D803510857EC}" srcOrd="0" destOrd="0" presId="urn:microsoft.com/office/officeart/2005/8/layout/cycle5"/>
    <dgm:cxn modelId="{163C3420-82A4-496B-9B17-AA5B7C9FA60F}" type="presOf" srcId="{87A5B0BF-04E7-4D61-B8AB-FD3DA6D414AD}" destId="{0C55C464-3BC1-46C0-9618-82A99543E6EF}" srcOrd="0" destOrd="0" presId="urn:microsoft.com/office/officeart/2005/8/layout/cycle5"/>
    <dgm:cxn modelId="{ADC7F453-3648-44FE-BB46-D75E823946F1}" type="presOf" srcId="{ABAB3705-A812-4329-8B72-47983AE67501}" destId="{93CFBBDE-13FB-4B29-9E69-E03BB9520A9C}" srcOrd="0" destOrd="0" presId="urn:microsoft.com/office/officeart/2005/8/layout/cycle5"/>
    <dgm:cxn modelId="{3863D5AB-55DB-43E0-BE19-BECA00276404}" type="presOf" srcId="{C2A55823-F910-467E-AEBC-DD79DD64D969}" destId="{95151866-1C79-4E1B-B415-2DFFD0EEC609}" srcOrd="0" destOrd="0" presId="urn:microsoft.com/office/officeart/2005/8/layout/cycle5"/>
    <dgm:cxn modelId="{F64FC63F-3920-4991-B145-087638756955}" srcId="{47BF451B-6BA8-4EBC-87D3-451740C8E4C0}" destId="{A153003E-B07A-4C0F-B93E-F63C925948B5}" srcOrd="3" destOrd="0" parTransId="{31691526-5ADD-418C-A478-AEA9B5B167E1}" sibTransId="{752C88D9-8B7D-46DA-A235-138A48893EBC}"/>
    <dgm:cxn modelId="{352AE09B-3F23-415B-BBC5-AA5460E848C8}" type="presOf" srcId="{47BF451B-6BA8-4EBC-87D3-451740C8E4C0}" destId="{CA2D99F8-A7F1-463B-B6D5-D89846DD0169}" srcOrd="0" destOrd="0" presId="urn:microsoft.com/office/officeart/2005/8/layout/cycle5"/>
    <dgm:cxn modelId="{138D5421-357D-4253-AA1A-E05E6238EA53}" type="presOf" srcId="{A153003E-B07A-4C0F-B93E-F63C925948B5}" destId="{52196AD7-62ED-48E0-817D-ED8B76F51402}" srcOrd="0" destOrd="0" presId="urn:microsoft.com/office/officeart/2005/8/layout/cycle5"/>
    <dgm:cxn modelId="{85AE6A3D-5A87-478F-B241-FAF9E5BA97C9}" srcId="{47BF451B-6BA8-4EBC-87D3-451740C8E4C0}" destId="{1F2C3B94-758E-4A76-9544-8D3C80C8AD50}" srcOrd="2" destOrd="0" parTransId="{B9D56B8C-5A8D-4E3E-A56F-F031384007A9}" sibTransId="{C2A55823-F910-467E-AEBC-DD79DD64D969}"/>
    <dgm:cxn modelId="{4C641E72-B941-4AF5-A6F0-F44C4E70D78B}" srcId="{47BF451B-6BA8-4EBC-87D3-451740C8E4C0}" destId="{87A5B0BF-04E7-4D61-B8AB-FD3DA6D414AD}" srcOrd="4" destOrd="0" parTransId="{0E005778-E956-41E5-BDFC-92CE236C1155}" sibTransId="{4374FF9D-5C16-4BEC-8C56-157935FFDB2F}"/>
    <dgm:cxn modelId="{B466DD4F-3EE5-4741-A1B3-FAC7D343FA2D}" srcId="{47BF451B-6BA8-4EBC-87D3-451740C8E4C0}" destId="{88DBF0AE-81AC-4F51-98FE-095C74B04EB7}" srcOrd="0" destOrd="0" parTransId="{EE54B29F-2DF9-44C3-A8A1-90801AD706B8}" sibTransId="{ABAB3705-A812-4329-8B72-47983AE67501}"/>
    <dgm:cxn modelId="{E38E007B-69BC-4F28-9393-954BCF0E3D75}" type="presOf" srcId="{752C88D9-8B7D-46DA-A235-138A48893EBC}" destId="{4C22FC22-F217-4DA5-A258-BAD292768A81}" srcOrd="0" destOrd="0" presId="urn:microsoft.com/office/officeart/2005/8/layout/cycle5"/>
    <dgm:cxn modelId="{861D9A54-ED2A-4210-AD13-8C769032C51F}" type="presParOf" srcId="{CA2D99F8-A7F1-463B-B6D5-D89846DD0169}" destId="{15024582-FE70-4609-B28F-59F88216E6B6}" srcOrd="0" destOrd="0" presId="urn:microsoft.com/office/officeart/2005/8/layout/cycle5"/>
    <dgm:cxn modelId="{3F304810-652A-4341-AFBE-418C8D90029C}" type="presParOf" srcId="{CA2D99F8-A7F1-463B-B6D5-D89846DD0169}" destId="{68273CE4-09CF-496F-8985-696D2E70B1E5}" srcOrd="1" destOrd="0" presId="urn:microsoft.com/office/officeart/2005/8/layout/cycle5"/>
    <dgm:cxn modelId="{C1A78DDE-6919-4D03-A9C5-73249E8803DD}" type="presParOf" srcId="{CA2D99F8-A7F1-463B-B6D5-D89846DD0169}" destId="{93CFBBDE-13FB-4B29-9E69-E03BB9520A9C}" srcOrd="2" destOrd="0" presId="urn:microsoft.com/office/officeart/2005/8/layout/cycle5"/>
    <dgm:cxn modelId="{CF6221AB-11E9-4494-ADA7-D08FD87F27DE}" type="presParOf" srcId="{CA2D99F8-A7F1-463B-B6D5-D89846DD0169}" destId="{73872530-E206-4465-AF3F-BBB2430429B2}" srcOrd="3" destOrd="0" presId="urn:microsoft.com/office/officeart/2005/8/layout/cycle5"/>
    <dgm:cxn modelId="{7C4417F2-CF82-4E17-BC43-9569EDADD735}" type="presParOf" srcId="{CA2D99F8-A7F1-463B-B6D5-D89846DD0169}" destId="{716817CD-DF93-4B91-B107-ED66B7C05B7D}" srcOrd="4" destOrd="0" presId="urn:microsoft.com/office/officeart/2005/8/layout/cycle5"/>
    <dgm:cxn modelId="{0489DE20-A3A2-470E-AA4B-3EF494A84B3C}" type="presParOf" srcId="{CA2D99F8-A7F1-463B-B6D5-D89846DD0169}" destId="{EFC59B0E-255F-4136-999F-E7B04D446FDC}" srcOrd="5" destOrd="0" presId="urn:microsoft.com/office/officeart/2005/8/layout/cycle5"/>
    <dgm:cxn modelId="{D233D23F-469F-4B6E-AE69-C279B25804AD}" type="presParOf" srcId="{CA2D99F8-A7F1-463B-B6D5-D89846DD0169}" destId="{935B39E1-9F59-425E-AAB9-CCA21A2BFBEA}" srcOrd="6" destOrd="0" presId="urn:microsoft.com/office/officeart/2005/8/layout/cycle5"/>
    <dgm:cxn modelId="{0A1E1CCB-77D0-44B6-8ED3-A09D59B088AC}" type="presParOf" srcId="{CA2D99F8-A7F1-463B-B6D5-D89846DD0169}" destId="{3BFE79EA-FAA9-4548-8081-9AA5BED190A5}" srcOrd="7" destOrd="0" presId="urn:microsoft.com/office/officeart/2005/8/layout/cycle5"/>
    <dgm:cxn modelId="{E0A48E6B-C96D-4B59-8487-EB06B01009B5}" type="presParOf" srcId="{CA2D99F8-A7F1-463B-B6D5-D89846DD0169}" destId="{95151866-1C79-4E1B-B415-2DFFD0EEC609}" srcOrd="8" destOrd="0" presId="urn:microsoft.com/office/officeart/2005/8/layout/cycle5"/>
    <dgm:cxn modelId="{048B20B1-EBD3-4A68-A1EE-D8130B61EE22}" type="presParOf" srcId="{CA2D99F8-A7F1-463B-B6D5-D89846DD0169}" destId="{52196AD7-62ED-48E0-817D-ED8B76F51402}" srcOrd="9" destOrd="0" presId="urn:microsoft.com/office/officeart/2005/8/layout/cycle5"/>
    <dgm:cxn modelId="{90A28ECC-1041-4D76-BE8F-DF2CC7BDF5A0}" type="presParOf" srcId="{CA2D99F8-A7F1-463B-B6D5-D89846DD0169}" destId="{59226951-630C-4C44-B85D-D00F9E29770B}" srcOrd="10" destOrd="0" presId="urn:microsoft.com/office/officeart/2005/8/layout/cycle5"/>
    <dgm:cxn modelId="{A7A97679-0B02-41C8-9808-3E411ACE0638}" type="presParOf" srcId="{CA2D99F8-A7F1-463B-B6D5-D89846DD0169}" destId="{4C22FC22-F217-4DA5-A258-BAD292768A81}" srcOrd="11" destOrd="0" presId="urn:microsoft.com/office/officeart/2005/8/layout/cycle5"/>
    <dgm:cxn modelId="{8C0E8732-3959-47E4-AA8C-830FD5C1715E}" type="presParOf" srcId="{CA2D99F8-A7F1-463B-B6D5-D89846DD0169}" destId="{0C55C464-3BC1-46C0-9618-82A99543E6EF}" srcOrd="12" destOrd="0" presId="urn:microsoft.com/office/officeart/2005/8/layout/cycle5"/>
    <dgm:cxn modelId="{76251396-71F0-4504-A2BE-87FF3F362674}" type="presParOf" srcId="{CA2D99F8-A7F1-463B-B6D5-D89846DD0169}" destId="{D88F24FC-4A68-4511-80F4-FE68BC1D439E}" srcOrd="13" destOrd="0" presId="urn:microsoft.com/office/officeart/2005/8/layout/cycle5"/>
    <dgm:cxn modelId="{17DA62E1-6315-4647-A1E5-ACC7059B7697}" type="presParOf" srcId="{CA2D99F8-A7F1-463B-B6D5-D89846DD0169}" destId="{369C097D-73A3-479D-84E4-D803510857E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C1ED84-60B5-4E4A-AC12-E51181219D83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4AF91CFD-EDCD-4591-AB11-50D84C9A73CE}">
      <dgm:prSet phldrT="[Текст]"/>
      <dgm:spPr/>
      <dgm:t>
        <a:bodyPr/>
        <a:lstStyle/>
        <a:p>
          <a:r>
            <a:rPr lang="ru-RU" dirty="0" smtClean="0"/>
            <a:t>Опросы, анкеты, социальная адаптация</a:t>
          </a:r>
          <a:endParaRPr lang="ru-RU" dirty="0"/>
        </a:p>
      </dgm:t>
    </dgm:pt>
    <dgm:pt modelId="{C920CE7E-0458-4111-B368-9B17F74A1CCE}" type="parTrans" cxnId="{3D5EF124-42D4-4BB2-9501-BA715C614575}">
      <dgm:prSet/>
      <dgm:spPr/>
      <dgm:t>
        <a:bodyPr/>
        <a:lstStyle/>
        <a:p>
          <a:endParaRPr lang="ru-RU"/>
        </a:p>
      </dgm:t>
    </dgm:pt>
    <dgm:pt modelId="{97140F6C-B00C-4D69-9C72-1D6398E0E787}" type="sibTrans" cxnId="{3D5EF124-42D4-4BB2-9501-BA715C614575}">
      <dgm:prSet/>
      <dgm:spPr/>
      <dgm:t>
        <a:bodyPr/>
        <a:lstStyle/>
        <a:p>
          <a:endParaRPr lang="ru-RU"/>
        </a:p>
      </dgm:t>
    </dgm:pt>
    <dgm:pt modelId="{BE2C7982-CDF5-4559-8715-F8F63E9F6EA2}">
      <dgm:prSet phldrT="[Текст]"/>
      <dgm:spPr/>
      <dgm:t>
        <a:bodyPr/>
        <a:lstStyle/>
        <a:p>
          <a:r>
            <a:rPr lang="ru-RU" dirty="0" smtClean="0"/>
            <a:t>Социальные проекты</a:t>
          </a:r>
          <a:endParaRPr lang="ru-RU" dirty="0"/>
        </a:p>
      </dgm:t>
    </dgm:pt>
    <dgm:pt modelId="{EC5B4143-C691-4E25-8C01-EDC93F1B8A85}" type="parTrans" cxnId="{75AD1645-46D3-4E30-A026-C0350C25D2D6}">
      <dgm:prSet/>
      <dgm:spPr/>
      <dgm:t>
        <a:bodyPr/>
        <a:lstStyle/>
        <a:p>
          <a:endParaRPr lang="ru-RU"/>
        </a:p>
      </dgm:t>
    </dgm:pt>
    <dgm:pt modelId="{E59DF780-E825-4290-957B-C23481BDF98B}" type="sibTrans" cxnId="{75AD1645-46D3-4E30-A026-C0350C25D2D6}">
      <dgm:prSet/>
      <dgm:spPr/>
      <dgm:t>
        <a:bodyPr/>
        <a:lstStyle/>
        <a:p>
          <a:endParaRPr lang="ru-RU"/>
        </a:p>
      </dgm:t>
    </dgm:pt>
    <dgm:pt modelId="{11DE9FF8-826A-4399-BC37-252CA56E2689}">
      <dgm:prSet phldrT="[Текст]"/>
      <dgm:spPr/>
      <dgm:t>
        <a:bodyPr/>
        <a:lstStyle/>
        <a:p>
          <a:r>
            <a:rPr lang="ru-RU" dirty="0" smtClean="0"/>
            <a:t>СМИ</a:t>
          </a:r>
          <a:endParaRPr lang="ru-RU" dirty="0"/>
        </a:p>
      </dgm:t>
    </dgm:pt>
    <dgm:pt modelId="{840A9D26-A783-4CF1-9C72-8DB66C0668F3}" type="parTrans" cxnId="{19886147-3F5B-4AE0-BA04-6FFCDFB8345C}">
      <dgm:prSet/>
      <dgm:spPr/>
      <dgm:t>
        <a:bodyPr/>
        <a:lstStyle/>
        <a:p>
          <a:endParaRPr lang="ru-RU"/>
        </a:p>
      </dgm:t>
    </dgm:pt>
    <dgm:pt modelId="{1740FE36-C55B-402F-950C-369DB383BAB2}" type="sibTrans" cxnId="{19886147-3F5B-4AE0-BA04-6FFCDFB8345C}">
      <dgm:prSet/>
      <dgm:spPr/>
      <dgm:t>
        <a:bodyPr/>
        <a:lstStyle/>
        <a:p>
          <a:endParaRPr lang="ru-RU"/>
        </a:p>
      </dgm:t>
    </dgm:pt>
    <dgm:pt modelId="{5BCE3863-3AD8-4120-93D3-C2E702DAB657}" type="pres">
      <dgm:prSet presAssocID="{6AC1ED84-60B5-4E4A-AC12-E51181219D83}" presName="compositeShape" presStyleCnt="0">
        <dgm:presLayoutVars>
          <dgm:chMax val="7"/>
          <dgm:dir/>
          <dgm:resizeHandles val="exact"/>
        </dgm:presLayoutVars>
      </dgm:prSet>
      <dgm:spPr/>
    </dgm:pt>
    <dgm:pt modelId="{A0438D0C-674B-4AE3-8467-0FA302584FB5}" type="pres">
      <dgm:prSet presAssocID="{6AC1ED84-60B5-4E4A-AC12-E51181219D83}" presName="wedge1" presStyleLbl="node1" presStyleIdx="0" presStyleCnt="3" custScaleX="96320" custScaleY="92311"/>
      <dgm:spPr/>
      <dgm:t>
        <a:bodyPr/>
        <a:lstStyle/>
        <a:p>
          <a:endParaRPr lang="ru-RU"/>
        </a:p>
      </dgm:t>
    </dgm:pt>
    <dgm:pt modelId="{0D71DDAC-546E-413E-B066-31083059B599}" type="pres">
      <dgm:prSet presAssocID="{6AC1ED84-60B5-4E4A-AC12-E51181219D8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02504-874F-4AE6-9F0C-FDCCD4ECD992}" type="pres">
      <dgm:prSet presAssocID="{6AC1ED84-60B5-4E4A-AC12-E51181219D83}" presName="wedge2" presStyleLbl="node1" presStyleIdx="1" presStyleCnt="3"/>
      <dgm:spPr/>
      <dgm:t>
        <a:bodyPr/>
        <a:lstStyle/>
        <a:p>
          <a:endParaRPr lang="ru-RU"/>
        </a:p>
      </dgm:t>
    </dgm:pt>
    <dgm:pt modelId="{CCC2B4BC-E092-4C22-A299-9916235AA950}" type="pres">
      <dgm:prSet presAssocID="{6AC1ED84-60B5-4E4A-AC12-E51181219D8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3452F-E7D5-4DC2-A4C3-253AE6127BDB}" type="pres">
      <dgm:prSet presAssocID="{6AC1ED84-60B5-4E4A-AC12-E51181219D83}" presName="wedge3" presStyleLbl="node1" presStyleIdx="2" presStyleCnt="3"/>
      <dgm:spPr/>
      <dgm:t>
        <a:bodyPr/>
        <a:lstStyle/>
        <a:p>
          <a:endParaRPr lang="ru-RU"/>
        </a:p>
      </dgm:t>
    </dgm:pt>
    <dgm:pt modelId="{6DEAB318-7187-4AD2-9AD4-F0F2840EDE8E}" type="pres">
      <dgm:prSet presAssocID="{6AC1ED84-60B5-4E4A-AC12-E51181219D8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ADD283-E5A8-4A5F-9184-DB1E0AB90185}" type="presOf" srcId="{11DE9FF8-826A-4399-BC37-252CA56E2689}" destId="{6DEAB318-7187-4AD2-9AD4-F0F2840EDE8E}" srcOrd="1" destOrd="0" presId="urn:microsoft.com/office/officeart/2005/8/layout/chart3"/>
    <dgm:cxn modelId="{9A6474A5-A97E-4A44-B094-EEF282AD8C9C}" type="presOf" srcId="{11DE9FF8-826A-4399-BC37-252CA56E2689}" destId="{A683452F-E7D5-4DC2-A4C3-253AE6127BDB}" srcOrd="0" destOrd="0" presId="urn:microsoft.com/office/officeart/2005/8/layout/chart3"/>
    <dgm:cxn modelId="{77BD3834-3DB2-42E6-B636-1D8B2840C94C}" type="presOf" srcId="{4AF91CFD-EDCD-4591-AB11-50D84C9A73CE}" destId="{A0438D0C-674B-4AE3-8467-0FA302584FB5}" srcOrd="0" destOrd="0" presId="urn:microsoft.com/office/officeart/2005/8/layout/chart3"/>
    <dgm:cxn modelId="{19886147-3F5B-4AE0-BA04-6FFCDFB8345C}" srcId="{6AC1ED84-60B5-4E4A-AC12-E51181219D83}" destId="{11DE9FF8-826A-4399-BC37-252CA56E2689}" srcOrd="2" destOrd="0" parTransId="{840A9D26-A783-4CF1-9C72-8DB66C0668F3}" sibTransId="{1740FE36-C55B-402F-950C-369DB383BAB2}"/>
    <dgm:cxn modelId="{12483B7A-3D12-4743-BA92-FF02F50F6767}" type="presOf" srcId="{BE2C7982-CDF5-4559-8715-F8F63E9F6EA2}" destId="{9B802504-874F-4AE6-9F0C-FDCCD4ECD992}" srcOrd="0" destOrd="0" presId="urn:microsoft.com/office/officeart/2005/8/layout/chart3"/>
    <dgm:cxn modelId="{3D5EF124-42D4-4BB2-9501-BA715C614575}" srcId="{6AC1ED84-60B5-4E4A-AC12-E51181219D83}" destId="{4AF91CFD-EDCD-4591-AB11-50D84C9A73CE}" srcOrd="0" destOrd="0" parTransId="{C920CE7E-0458-4111-B368-9B17F74A1CCE}" sibTransId="{97140F6C-B00C-4D69-9C72-1D6398E0E787}"/>
    <dgm:cxn modelId="{DE36AD92-4383-43DD-98F7-DCAA149E26EA}" type="presOf" srcId="{4AF91CFD-EDCD-4591-AB11-50D84C9A73CE}" destId="{0D71DDAC-546E-413E-B066-31083059B599}" srcOrd="1" destOrd="0" presId="urn:microsoft.com/office/officeart/2005/8/layout/chart3"/>
    <dgm:cxn modelId="{FBE73A5F-79AB-4C4D-9C38-244422154C38}" type="presOf" srcId="{6AC1ED84-60B5-4E4A-AC12-E51181219D83}" destId="{5BCE3863-3AD8-4120-93D3-C2E702DAB657}" srcOrd="0" destOrd="0" presId="urn:microsoft.com/office/officeart/2005/8/layout/chart3"/>
    <dgm:cxn modelId="{96FADECF-DA40-4520-8CE5-ED147C98E8C0}" type="presOf" srcId="{BE2C7982-CDF5-4559-8715-F8F63E9F6EA2}" destId="{CCC2B4BC-E092-4C22-A299-9916235AA950}" srcOrd="1" destOrd="0" presId="urn:microsoft.com/office/officeart/2005/8/layout/chart3"/>
    <dgm:cxn modelId="{75AD1645-46D3-4E30-A026-C0350C25D2D6}" srcId="{6AC1ED84-60B5-4E4A-AC12-E51181219D83}" destId="{BE2C7982-CDF5-4559-8715-F8F63E9F6EA2}" srcOrd="1" destOrd="0" parTransId="{EC5B4143-C691-4E25-8C01-EDC93F1B8A85}" sibTransId="{E59DF780-E825-4290-957B-C23481BDF98B}"/>
    <dgm:cxn modelId="{F714A1F5-4F28-4203-8640-77CDE5A281E5}" type="presParOf" srcId="{5BCE3863-3AD8-4120-93D3-C2E702DAB657}" destId="{A0438D0C-674B-4AE3-8467-0FA302584FB5}" srcOrd="0" destOrd="0" presId="urn:microsoft.com/office/officeart/2005/8/layout/chart3"/>
    <dgm:cxn modelId="{BE846903-EB2C-494D-AA73-47D5D8E32ADD}" type="presParOf" srcId="{5BCE3863-3AD8-4120-93D3-C2E702DAB657}" destId="{0D71DDAC-546E-413E-B066-31083059B599}" srcOrd="1" destOrd="0" presId="urn:microsoft.com/office/officeart/2005/8/layout/chart3"/>
    <dgm:cxn modelId="{23E67468-F123-4E55-8585-B42855DF8660}" type="presParOf" srcId="{5BCE3863-3AD8-4120-93D3-C2E702DAB657}" destId="{9B802504-874F-4AE6-9F0C-FDCCD4ECD992}" srcOrd="2" destOrd="0" presId="urn:microsoft.com/office/officeart/2005/8/layout/chart3"/>
    <dgm:cxn modelId="{8D38632F-3FB4-4839-A10D-4456654273CA}" type="presParOf" srcId="{5BCE3863-3AD8-4120-93D3-C2E702DAB657}" destId="{CCC2B4BC-E092-4C22-A299-9916235AA950}" srcOrd="3" destOrd="0" presId="urn:microsoft.com/office/officeart/2005/8/layout/chart3"/>
    <dgm:cxn modelId="{B94DC2C5-6F48-4B4C-A19C-DB351E9337F7}" type="presParOf" srcId="{5BCE3863-3AD8-4120-93D3-C2E702DAB657}" destId="{A683452F-E7D5-4DC2-A4C3-253AE6127BDB}" srcOrd="4" destOrd="0" presId="urn:microsoft.com/office/officeart/2005/8/layout/chart3"/>
    <dgm:cxn modelId="{D66515C8-777F-4DA1-B1B5-AFC57E6DD360}" type="presParOf" srcId="{5BCE3863-3AD8-4120-93D3-C2E702DAB657}" destId="{6DEAB318-7187-4AD2-9AD4-F0F2840EDE8E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587C1B-1984-4066-A1A7-117B7D909EF2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09B919-7795-44DC-826C-1A31D7AF171B}">
      <dgm:prSet phldrT="[Текст]"/>
      <dgm:spPr/>
      <dgm:t>
        <a:bodyPr/>
        <a:lstStyle/>
        <a:p>
          <a:r>
            <a:rPr lang="ru-RU" dirty="0" smtClean="0"/>
            <a:t>Пионерские конкурсы </a:t>
          </a:r>
          <a:endParaRPr lang="ru-RU" dirty="0"/>
        </a:p>
      </dgm:t>
    </dgm:pt>
    <dgm:pt modelId="{51134690-123C-41A6-8DEB-7931C2F08EF6}" type="parTrans" cxnId="{09C89006-9A16-476B-B0BD-6E1D8CC62C0E}">
      <dgm:prSet/>
      <dgm:spPr/>
      <dgm:t>
        <a:bodyPr/>
        <a:lstStyle/>
        <a:p>
          <a:endParaRPr lang="ru-RU"/>
        </a:p>
      </dgm:t>
    </dgm:pt>
    <dgm:pt modelId="{1B4D5AF2-22DE-4343-8165-EC4564331943}" type="sibTrans" cxnId="{09C89006-9A16-476B-B0BD-6E1D8CC62C0E}">
      <dgm:prSet/>
      <dgm:spPr/>
      <dgm:t>
        <a:bodyPr/>
        <a:lstStyle/>
        <a:p>
          <a:endParaRPr lang="ru-RU"/>
        </a:p>
      </dgm:t>
    </dgm:pt>
    <dgm:pt modelId="{E95E7890-4C14-4A0E-B5D3-8DA1CCA734CF}">
      <dgm:prSet phldrT="[Текст]"/>
      <dgm:spPr/>
      <dgm:t>
        <a:bodyPr/>
        <a:lstStyle/>
        <a:p>
          <a:r>
            <a:rPr lang="ru-RU" dirty="0" smtClean="0"/>
            <a:t>Шефство над малышами</a:t>
          </a:r>
          <a:endParaRPr lang="ru-RU" dirty="0"/>
        </a:p>
      </dgm:t>
    </dgm:pt>
    <dgm:pt modelId="{59D3F412-DCE5-44E2-85B5-07C4B3B75EDE}" type="parTrans" cxnId="{9080E5C4-F1A9-42B7-846B-5C0AC3D0C147}">
      <dgm:prSet/>
      <dgm:spPr/>
      <dgm:t>
        <a:bodyPr/>
        <a:lstStyle/>
        <a:p>
          <a:endParaRPr lang="ru-RU"/>
        </a:p>
      </dgm:t>
    </dgm:pt>
    <dgm:pt modelId="{2414E7B6-6E4A-42C7-9B66-E4BEF807C79A}" type="sibTrans" cxnId="{9080E5C4-F1A9-42B7-846B-5C0AC3D0C147}">
      <dgm:prSet/>
      <dgm:spPr/>
      <dgm:t>
        <a:bodyPr/>
        <a:lstStyle/>
        <a:p>
          <a:endParaRPr lang="ru-RU"/>
        </a:p>
      </dgm:t>
    </dgm:pt>
    <dgm:pt modelId="{1063D62D-669E-46A7-95FB-A46CD9334911}">
      <dgm:prSet phldrT="[Текст]" custT="1"/>
      <dgm:spPr/>
      <dgm:t>
        <a:bodyPr/>
        <a:lstStyle/>
        <a:p>
          <a:r>
            <a:rPr lang="ru-RU" sz="1600" dirty="0" smtClean="0"/>
            <a:t>Социальное партнерство</a:t>
          </a:r>
        </a:p>
        <a:p>
          <a:endParaRPr lang="ru-RU" sz="1100" dirty="0"/>
        </a:p>
      </dgm:t>
    </dgm:pt>
    <dgm:pt modelId="{E39A6E03-57E2-4697-B84A-2903DE7CD983}" type="parTrans" cxnId="{09BC1F39-2383-4B40-AA2A-DBB7B7E0F83D}">
      <dgm:prSet/>
      <dgm:spPr/>
      <dgm:t>
        <a:bodyPr/>
        <a:lstStyle/>
        <a:p>
          <a:endParaRPr lang="ru-RU"/>
        </a:p>
      </dgm:t>
    </dgm:pt>
    <dgm:pt modelId="{4D3F2CBF-1FE2-4158-BFF3-2F21DCD46CC5}" type="sibTrans" cxnId="{09BC1F39-2383-4B40-AA2A-DBB7B7E0F83D}">
      <dgm:prSet/>
      <dgm:spPr/>
      <dgm:t>
        <a:bodyPr/>
        <a:lstStyle/>
        <a:p>
          <a:endParaRPr lang="ru-RU"/>
        </a:p>
      </dgm:t>
    </dgm:pt>
    <dgm:pt modelId="{E5FAEDB2-7C54-4F2B-8D6A-C1C315B69CF3}">
      <dgm:prSet phldrT="[Текст]"/>
      <dgm:spPr/>
      <dgm:t>
        <a:bodyPr/>
        <a:lstStyle/>
        <a:p>
          <a:r>
            <a:rPr lang="ru-RU" dirty="0" smtClean="0"/>
            <a:t>Окружающая среда</a:t>
          </a:r>
          <a:endParaRPr lang="ru-RU" dirty="0"/>
        </a:p>
      </dgm:t>
    </dgm:pt>
    <dgm:pt modelId="{08E1F330-0275-4571-A44C-366B62BBB10F}" type="parTrans" cxnId="{191C890F-3095-4803-BA30-290E66E7C26A}">
      <dgm:prSet/>
      <dgm:spPr/>
      <dgm:t>
        <a:bodyPr/>
        <a:lstStyle/>
        <a:p>
          <a:endParaRPr lang="ru-RU"/>
        </a:p>
      </dgm:t>
    </dgm:pt>
    <dgm:pt modelId="{65C13EE2-07A8-4C2E-B330-039C98D970F8}" type="sibTrans" cxnId="{191C890F-3095-4803-BA30-290E66E7C26A}">
      <dgm:prSet/>
      <dgm:spPr/>
      <dgm:t>
        <a:bodyPr/>
        <a:lstStyle/>
        <a:p>
          <a:endParaRPr lang="ru-RU"/>
        </a:p>
      </dgm:t>
    </dgm:pt>
    <dgm:pt modelId="{F37C63A4-C029-45CB-B85D-E9866777F059}" type="pres">
      <dgm:prSet presAssocID="{2E587C1B-1984-4066-A1A7-117B7D909EF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B767B4-A820-48BA-91D6-7060FB0BDB6B}" type="pres">
      <dgm:prSet presAssocID="{2E587C1B-1984-4066-A1A7-117B7D909EF2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E3909-2992-45E2-9DD9-C382D298DFF8}" type="pres">
      <dgm:prSet presAssocID="{2E587C1B-1984-4066-A1A7-117B7D909EF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C056B-6468-46B2-857A-09EA9EAC3ED6}" type="pres">
      <dgm:prSet presAssocID="{2E587C1B-1984-4066-A1A7-117B7D909EF2}" presName="triangle3" presStyleLbl="node1" presStyleIdx="2" presStyleCnt="4" custScaleX="137374" custScaleY="130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82E07-5C1C-4D7A-8E66-7C85FBE70F38}" type="pres">
      <dgm:prSet presAssocID="{2E587C1B-1984-4066-A1A7-117B7D909EF2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E180BD-6988-420C-94BD-8040BFC65032}" type="presOf" srcId="{E95E7890-4C14-4A0E-B5D3-8DA1CCA734CF}" destId="{72DE3909-2992-45E2-9DD9-C382D298DFF8}" srcOrd="0" destOrd="0" presId="urn:microsoft.com/office/officeart/2005/8/layout/pyramid4"/>
    <dgm:cxn modelId="{0D8DA9CE-6075-40F0-8B05-96E5863B24EB}" type="presOf" srcId="{1063D62D-669E-46A7-95FB-A46CD9334911}" destId="{692C056B-6468-46B2-857A-09EA9EAC3ED6}" srcOrd="0" destOrd="0" presId="urn:microsoft.com/office/officeart/2005/8/layout/pyramid4"/>
    <dgm:cxn modelId="{4F2E4B16-6210-4B18-A4EC-D7E7EA93B8EB}" type="presOf" srcId="{2E587C1B-1984-4066-A1A7-117B7D909EF2}" destId="{F37C63A4-C029-45CB-B85D-E9866777F059}" srcOrd="0" destOrd="0" presId="urn:microsoft.com/office/officeart/2005/8/layout/pyramid4"/>
    <dgm:cxn modelId="{9080E5C4-F1A9-42B7-846B-5C0AC3D0C147}" srcId="{2E587C1B-1984-4066-A1A7-117B7D909EF2}" destId="{E95E7890-4C14-4A0E-B5D3-8DA1CCA734CF}" srcOrd="1" destOrd="0" parTransId="{59D3F412-DCE5-44E2-85B5-07C4B3B75EDE}" sibTransId="{2414E7B6-6E4A-42C7-9B66-E4BEF807C79A}"/>
    <dgm:cxn modelId="{09BC1F39-2383-4B40-AA2A-DBB7B7E0F83D}" srcId="{2E587C1B-1984-4066-A1A7-117B7D909EF2}" destId="{1063D62D-669E-46A7-95FB-A46CD9334911}" srcOrd="2" destOrd="0" parTransId="{E39A6E03-57E2-4697-B84A-2903DE7CD983}" sibTransId="{4D3F2CBF-1FE2-4158-BFF3-2F21DCD46CC5}"/>
    <dgm:cxn modelId="{191C890F-3095-4803-BA30-290E66E7C26A}" srcId="{2E587C1B-1984-4066-A1A7-117B7D909EF2}" destId="{E5FAEDB2-7C54-4F2B-8D6A-C1C315B69CF3}" srcOrd="3" destOrd="0" parTransId="{08E1F330-0275-4571-A44C-366B62BBB10F}" sibTransId="{65C13EE2-07A8-4C2E-B330-039C98D970F8}"/>
    <dgm:cxn modelId="{30BBC8D4-0570-4930-A2FB-BECBCEA490C0}" type="presOf" srcId="{8609B919-7795-44DC-826C-1A31D7AF171B}" destId="{0DB767B4-A820-48BA-91D6-7060FB0BDB6B}" srcOrd="0" destOrd="0" presId="urn:microsoft.com/office/officeart/2005/8/layout/pyramid4"/>
    <dgm:cxn modelId="{09C89006-9A16-476B-B0BD-6E1D8CC62C0E}" srcId="{2E587C1B-1984-4066-A1A7-117B7D909EF2}" destId="{8609B919-7795-44DC-826C-1A31D7AF171B}" srcOrd="0" destOrd="0" parTransId="{51134690-123C-41A6-8DEB-7931C2F08EF6}" sibTransId="{1B4D5AF2-22DE-4343-8165-EC4564331943}"/>
    <dgm:cxn modelId="{0193EADE-5B0D-4B4C-A69E-153FF1E2D302}" type="presOf" srcId="{E5FAEDB2-7C54-4F2B-8D6A-C1C315B69CF3}" destId="{E7382E07-5C1C-4D7A-8E66-7C85FBE70F38}" srcOrd="0" destOrd="0" presId="urn:microsoft.com/office/officeart/2005/8/layout/pyramid4"/>
    <dgm:cxn modelId="{61A4460E-32B1-4617-9A93-4E5669DB096B}" type="presParOf" srcId="{F37C63A4-C029-45CB-B85D-E9866777F059}" destId="{0DB767B4-A820-48BA-91D6-7060FB0BDB6B}" srcOrd="0" destOrd="0" presId="urn:microsoft.com/office/officeart/2005/8/layout/pyramid4"/>
    <dgm:cxn modelId="{3B287BE3-8359-4198-B71F-AC09B2CC9A8B}" type="presParOf" srcId="{F37C63A4-C029-45CB-B85D-E9866777F059}" destId="{72DE3909-2992-45E2-9DD9-C382D298DFF8}" srcOrd="1" destOrd="0" presId="urn:microsoft.com/office/officeart/2005/8/layout/pyramid4"/>
    <dgm:cxn modelId="{14C7DE80-29BC-42B2-AF51-8FB7119D576F}" type="presParOf" srcId="{F37C63A4-C029-45CB-B85D-E9866777F059}" destId="{692C056B-6468-46B2-857A-09EA9EAC3ED6}" srcOrd="2" destOrd="0" presId="urn:microsoft.com/office/officeart/2005/8/layout/pyramid4"/>
    <dgm:cxn modelId="{76B18504-572B-44F6-B8FA-E5178C538713}" type="presParOf" srcId="{F37C63A4-C029-45CB-B85D-E9866777F059}" destId="{E7382E07-5C1C-4D7A-8E66-7C85FBE70F38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8200BD-6A69-473C-8683-FD1AE93F8970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437799-5AFE-4FC0-B1B2-F1E7CBCB2728}">
      <dgm:prSet phldrT="[Текст]" custT="1"/>
      <dgm:spPr/>
      <dgm:t>
        <a:bodyPr/>
        <a:lstStyle/>
        <a:p>
          <a:r>
            <a:rPr lang="ru-RU" sz="2000" dirty="0" smtClean="0"/>
            <a:t>отряды</a:t>
          </a:r>
          <a:endParaRPr lang="ru-RU" sz="2000" dirty="0"/>
        </a:p>
      </dgm:t>
    </dgm:pt>
    <dgm:pt modelId="{A4C9551E-5D25-401E-9A55-716B737F4309}" type="parTrans" cxnId="{31D7F5F6-1C0C-40ED-8B0F-9A3480650A83}">
      <dgm:prSet/>
      <dgm:spPr/>
      <dgm:t>
        <a:bodyPr/>
        <a:lstStyle/>
        <a:p>
          <a:endParaRPr lang="ru-RU"/>
        </a:p>
      </dgm:t>
    </dgm:pt>
    <dgm:pt modelId="{0A451D1C-3FD5-431F-8A2E-DBBE051C5EA3}" type="sibTrans" cxnId="{31D7F5F6-1C0C-40ED-8B0F-9A3480650A83}">
      <dgm:prSet/>
      <dgm:spPr/>
      <dgm:t>
        <a:bodyPr/>
        <a:lstStyle/>
        <a:p>
          <a:endParaRPr lang="ru-RU"/>
        </a:p>
      </dgm:t>
    </dgm:pt>
    <dgm:pt modelId="{C260CCA3-FBDF-4261-98FE-C53C870199EB}">
      <dgm:prSet phldrT="[Текст]" custT="1"/>
      <dgm:spPr/>
      <dgm:t>
        <a:bodyPr/>
        <a:lstStyle/>
        <a:p>
          <a:r>
            <a:rPr lang="ru-RU" sz="2400" dirty="0" smtClean="0"/>
            <a:t>ДЮП</a:t>
          </a:r>
          <a:endParaRPr lang="ru-RU" sz="2400" dirty="0"/>
        </a:p>
      </dgm:t>
    </dgm:pt>
    <dgm:pt modelId="{B4906903-C2B5-49F0-93A8-FCFD1FBDC201}" type="parTrans" cxnId="{C2A71C52-F6DB-4D75-9FE5-B1299E08A37F}">
      <dgm:prSet/>
      <dgm:spPr/>
      <dgm:t>
        <a:bodyPr/>
        <a:lstStyle/>
        <a:p>
          <a:endParaRPr lang="ru-RU"/>
        </a:p>
      </dgm:t>
    </dgm:pt>
    <dgm:pt modelId="{2B4A1226-3D10-408D-9755-9844716BE6DE}" type="sibTrans" cxnId="{C2A71C52-F6DB-4D75-9FE5-B1299E08A37F}">
      <dgm:prSet/>
      <dgm:spPr/>
      <dgm:t>
        <a:bodyPr/>
        <a:lstStyle/>
        <a:p>
          <a:endParaRPr lang="ru-RU"/>
        </a:p>
      </dgm:t>
    </dgm:pt>
    <dgm:pt modelId="{CC63B040-0596-489D-AA3D-1B030E6CCDCC}">
      <dgm:prSet phldrT="[Текст]" custT="1"/>
      <dgm:spPr/>
      <dgm:t>
        <a:bodyPr/>
        <a:lstStyle/>
        <a:p>
          <a:r>
            <a:rPr lang="ru-RU" sz="2400" dirty="0" smtClean="0"/>
            <a:t>ЮИД</a:t>
          </a:r>
          <a:endParaRPr lang="ru-RU" sz="2400" dirty="0"/>
        </a:p>
      </dgm:t>
    </dgm:pt>
    <dgm:pt modelId="{2C34F619-56AC-4A8D-B31D-486FF35CA258}" type="parTrans" cxnId="{3FB34289-0737-4A38-9C03-3C1C2FDA192F}">
      <dgm:prSet/>
      <dgm:spPr/>
      <dgm:t>
        <a:bodyPr/>
        <a:lstStyle/>
        <a:p>
          <a:endParaRPr lang="ru-RU"/>
        </a:p>
      </dgm:t>
    </dgm:pt>
    <dgm:pt modelId="{05D8F5BE-507E-45A7-8E69-697FDFE500A1}" type="sibTrans" cxnId="{3FB34289-0737-4A38-9C03-3C1C2FDA192F}">
      <dgm:prSet/>
      <dgm:spPr/>
      <dgm:t>
        <a:bodyPr/>
        <a:lstStyle/>
        <a:p>
          <a:endParaRPr lang="ru-RU"/>
        </a:p>
      </dgm:t>
    </dgm:pt>
    <dgm:pt modelId="{398F499E-4FE6-428F-B399-FB67E312CAEB}">
      <dgm:prSet phldrT="[Текст]" custT="1"/>
      <dgm:spPr/>
      <dgm:t>
        <a:bodyPr/>
        <a:lstStyle/>
        <a:p>
          <a:r>
            <a:rPr lang="ru-RU" sz="2800" dirty="0" smtClean="0"/>
            <a:t>ЗОЖ</a:t>
          </a:r>
          <a:endParaRPr lang="ru-RU" sz="2800" dirty="0"/>
        </a:p>
      </dgm:t>
    </dgm:pt>
    <dgm:pt modelId="{813E3052-B53C-4BAD-81A9-73999C2260EE}" type="parTrans" cxnId="{76BF75DD-A29E-40B4-B39B-3AC1716CF6A8}">
      <dgm:prSet/>
      <dgm:spPr/>
      <dgm:t>
        <a:bodyPr/>
        <a:lstStyle/>
        <a:p>
          <a:endParaRPr lang="ru-RU"/>
        </a:p>
      </dgm:t>
    </dgm:pt>
    <dgm:pt modelId="{FBD8A15B-67E2-4EE0-82F6-775B4297430E}" type="sibTrans" cxnId="{76BF75DD-A29E-40B4-B39B-3AC1716CF6A8}">
      <dgm:prSet/>
      <dgm:spPr/>
      <dgm:t>
        <a:bodyPr/>
        <a:lstStyle/>
        <a:p>
          <a:endParaRPr lang="ru-RU"/>
        </a:p>
      </dgm:t>
    </dgm:pt>
    <dgm:pt modelId="{EC4C4666-B555-4018-9212-CD4CAE5A1B5B}">
      <dgm:prSet phldrT="[Текст]" custT="1"/>
      <dgm:spPr/>
      <dgm:t>
        <a:bodyPr/>
        <a:lstStyle/>
        <a:p>
          <a:r>
            <a:rPr lang="ru-RU" sz="1800" dirty="0" smtClean="0"/>
            <a:t>Соревнования</a:t>
          </a:r>
          <a:endParaRPr lang="ru-RU" sz="1800" dirty="0"/>
        </a:p>
      </dgm:t>
    </dgm:pt>
    <dgm:pt modelId="{87BC6845-A14B-446C-9A66-6ED4A0937591}" type="parTrans" cxnId="{0A74533F-2DC2-4B75-BD84-65B4448AD70F}">
      <dgm:prSet/>
      <dgm:spPr/>
      <dgm:t>
        <a:bodyPr/>
        <a:lstStyle/>
        <a:p>
          <a:endParaRPr lang="ru-RU"/>
        </a:p>
      </dgm:t>
    </dgm:pt>
    <dgm:pt modelId="{DC468030-177C-4F9B-AB43-3700134B67E6}" type="sibTrans" cxnId="{0A74533F-2DC2-4B75-BD84-65B4448AD70F}">
      <dgm:prSet/>
      <dgm:spPr/>
      <dgm:t>
        <a:bodyPr/>
        <a:lstStyle/>
        <a:p>
          <a:endParaRPr lang="ru-RU"/>
        </a:p>
      </dgm:t>
    </dgm:pt>
    <dgm:pt modelId="{E94F28EE-F747-4D8C-A866-A8474CDA90F2}">
      <dgm:prSet phldrT="[Текст]" custT="1"/>
      <dgm:spPr/>
      <dgm:t>
        <a:bodyPr/>
        <a:lstStyle/>
        <a:p>
          <a:r>
            <a:rPr lang="ru-RU" sz="1800" dirty="0" smtClean="0"/>
            <a:t>конкурсы</a:t>
          </a:r>
          <a:endParaRPr lang="ru-RU" sz="1800" dirty="0"/>
        </a:p>
      </dgm:t>
    </dgm:pt>
    <dgm:pt modelId="{DBB6DAB2-4AF6-4460-B8CF-5039409AD199}" type="parTrans" cxnId="{32431399-522C-413B-94CB-6B4EF6574E67}">
      <dgm:prSet/>
      <dgm:spPr/>
      <dgm:t>
        <a:bodyPr/>
        <a:lstStyle/>
        <a:p>
          <a:endParaRPr lang="ru-RU"/>
        </a:p>
      </dgm:t>
    </dgm:pt>
    <dgm:pt modelId="{E3A25529-F7B8-4FD2-AB60-64A45A61827C}" type="sibTrans" cxnId="{32431399-522C-413B-94CB-6B4EF6574E67}">
      <dgm:prSet/>
      <dgm:spPr/>
      <dgm:t>
        <a:bodyPr/>
        <a:lstStyle/>
        <a:p>
          <a:endParaRPr lang="ru-RU"/>
        </a:p>
      </dgm:t>
    </dgm:pt>
    <dgm:pt modelId="{D74B89E0-7C27-48E5-A9E5-1416E8AA995B}">
      <dgm:prSet phldrT="[Текст]" custT="1"/>
      <dgm:spPr/>
      <dgm:t>
        <a:bodyPr/>
        <a:lstStyle/>
        <a:p>
          <a:r>
            <a:rPr lang="ru-RU" sz="1600" dirty="0" err="1" smtClean="0"/>
            <a:t>Профилак</a:t>
          </a:r>
          <a:r>
            <a:rPr lang="ru-RU" sz="1600" dirty="0" smtClean="0"/>
            <a:t>-тика</a:t>
          </a:r>
          <a:endParaRPr lang="ru-RU" sz="1600" dirty="0"/>
        </a:p>
      </dgm:t>
    </dgm:pt>
    <dgm:pt modelId="{2C4F8749-CB8C-4B82-9B9F-1914103DF7E6}" type="parTrans" cxnId="{05108BDD-8BE6-4DB0-9FE3-438FE477047E}">
      <dgm:prSet/>
      <dgm:spPr/>
      <dgm:t>
        <a:bodyPr/>
        <a:lstStyle/>
        <a:p>
          <a:endParaRPr lang="ru-RU"/>
        </a:p>
      </dgm:t>
    </dgm:pt>
    <dgm:pt modelId="{7C5984EB-CD48-4FA8-8E68-F0F3B732824A}" type="sibTrans" cxnId="{05108BDD-8BE6-4DB0-9FE3-438FE477047E}">
      <dgm:prSet/>
      <dgm:spPr/>
      <dgm:t>
        <a:bodyPr/>
        <a:lstStyle/>
        <a:p>
          <a:endParaRPr lang="ru-RU"/>
        </a:p>
      </dgm:t>
    </dgm:pt>
    <dgm:pt modelId="{C864C7DB-F782-4F3F-8D2D-F0F24007941D}">
      <dgm:prSet phldrT="[Текст]" custT="1"/>
      <dgm:spPr/>
      <dgm:t>
        <a:bodyPr/>
        <a:lstStyle/>
        <a:p>
          <a:r>
            <a:rPr lang="ru-RU" sz="1800" dirty="0" smtClean="0"/>
            <a:t>агитбригады</a:t>
          </a:r>
          <a:endParaRPr lang="ru-RU" sz="1800" dirty="0"/>
        </a:p>
      </dgm:t>
    </dgm:pt>
    <dgm:pt modelId="{F6ACBE00-6C31-4EF6-9824-0BF24F63DF27}" type="parTrans" cxnId="{2BC362AE-6155-4C20-BAD5-1E4F1427BF8E}">
      <dgm:prSet/>
      <dgm:spPr/>
      <dgm:t>
        <a:bodyPr/>
        <a:lstStyle/>
        <a:p>
          <a:endParaRPr lang="ru-RU"/>
        </a:p>
      </dgm:t>
    </dgm:pt>
    <dgm:pt modelId="{739F75A7-616E-46FE-8B43-62E783191F1E}" type="sibTrans" cxnId="{2BC362AE-6155-4C20-BAD5-1E4F1427BF8E}">
      <dgm:prSet/>
      <dgm:spPr/>
      <dgm:t>
        <a:bodyPr/>
        <a:lstStyle/>
        <a:p>
          <a:endParaRPr lang="ru-RU"/>
        </a:p>
      </dgm:t>
    </dgm:pt>
    <dgm:pt modelId="{508ACCDB-7983-4C85-9038-79E15EFD7CBE}">
      <dgm:prSet phldrT="[Текст]" custT="1"/>
      <dgm:spPr/>
      <dgm:t>
        <a:bodyPr/>
        <a:lstStyle/>
        <a:p>
          <a:r>
            <a:rPr lang="ru-RU" sz="1800" dirty="0" smtClean="0"/>
            <a:t>агитация</a:t>
          </a:r>
          <a:endParaRPr lang="ru-RU" sz="1800" dirty="0"/>
        </a:p>
      </dgm:t>
    </dgm:pt>
    <dgm:pt modelId="{F6A93AB2-9658-492F-9504-F0BF014AFDAD}" type="parTrans" cxnId="{B59F29C4-E575-4639-A0FE-1BC70358BC31}">
      <dgm:prSet/>
      <dgm:spPr/>
      <dgm:t>
        <a:bodyPr/>
        <a:lstStyle/>
        <a:p>
          <a:endParaRPr lang="ru-RU"/>
        </a:p>
      </dgm:t>
    </dgm:pt>
    <dgm:pt modelId="{B5017AD8-0659-4EA4-8831-82E338C1BE35}" type="sibTrans" cxnId="{B59F29C4-E575-4639-A0FE-1BC70358BC31}">
      <dgm:prSet/>
      <dgm:spPr/>
      <dgm:t>
        <a:bodyPr/>
        <a:lstStyle/>
        <a:p>
          <a:endParaRPr lang="ru-RU"/>
        </a:p>
      </dgm:t>
    </dgm:pt>
    <dgm:pt modelId="{F7C372A7-2782-4F48-BB3D-B24447F3858B}" type="pres">
      <dgm:prSet presAssocID="{F28200BD-6A69-473C-8683-FD1AE93F897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C35232-628F-400F-B735-8287DDC59AD8}" type="pres">
      <dgm:prSet presAssocID="{6F437799-5AFE-4FC0-B1B2-F1E7CBCB2728}" presName="compNode" presStyleCnt="0"/>
      <dgm:spPr/>
    </dgm:pt>
    <dgm:pt modelId="{5FD966D0-E7BC-4D9F-880B-1BD688BFC904}" type="pres">
      <dgm:prSet presAssocID="{6F437799-5AFE-4FC0-B1B2-F1E7CBCB2728}" presName="noGeometry" presStyleCnt="0"/>
      <dgm:spPr/>
    </dgm:pt>
    <dgm:pt modelId="{DA72C765-A611-4C01-BF66-24755C3840A7}" type="pres">
      <dgm:prSet presAssocID="{6F437799-5AFE-4FC0-B1B2-F1E7CBCB2728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660EB-D7A0-4636-8D07-50A6AA07B94E}" type="pres">
      <dgm:prSet presAssocID="{6F437799-5AFE-4FC0-B1B2-F1E7CBCB2728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E7CB9689-985F-474D-8C59-E65D1D90F97B}" type="pres">
      <dgm:prSet presAssocID="{6F437799-5AFE-4FC0-B1B2-F1E7CBCB2728}" presName="parentText" presStyleLbl="node1" presStyleIdx="0" presStyleCnt="3" custScaleX="122602" custScaleY="1243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71710-240B-445C-A8E1-032647BFEE53}" type="pres">
      <dgm:prSet presAssocID="{6F437799-5AFE-4FC0-B1B2-F1E7CBCB2728}" presName="aSpace" presStyleCnt="0"/>
      <dgm:spPr/>
    </dgm:pt>
    <dgm:pt modelId="{741FD4F5-BC32-492E-B4EB-12F9DC02A35C}" type="pres">
      <dgm:prSet presAssocID="{398F499E-4FE6-428F-B399-FB67E312CAEB}" presName="compNode" presStyleCnt="0"/>
      <dgm:spPr/>
    </dgm:pt>
    <dgm:pt modelId="{4AA85AA1-526F-4B2F-B564-747118686426}" type="pres">
      <dgm:prSet presAssocID="{398F499E-4FE6-428F-B399-FB67E312CAEB}" presName="noGeometry" presStyleCnt="0"/>
      <dgm:spPr/>
    </dgm:pt>
    <dgm:pt modelId="{B2AB21CC-6731-483A-AD92-039BDF9848C8}" type="pres">
      <dgm:prSet presAssocID="{398F499E-4FE6-428F-B399-FB67E312CAEB}" presName="childTextVisible" presStyleLbl="bgAccFollowNode1" presStyleIdx="1" presStyleCnt="3" custScaleX="162523" custScaleY="104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25440-5ECD-42BC-8543-6F97852B212B}" type="pres">
      <dgm:prSet presAssocID="{398F499E-4FE6-428F-B399-FB67E312CAEB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E312D32B-2EAD-4B91-B517-A36BD50B8933}" type="pres">
      <dgm:prSet presAssocID="{398F499E-4FE6-428F-B399-FB67E312CAEB}" presName="parentText" presStyleLbl="node1" presStyleIdx="1" presStyleCnt="3" custScaleX="121395" custScaleY="116208" custLinFactNeighborX="-39765" custLinFactNeighborY="-33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87140-9DBA-45BC-B886-FF61D009DD17}" type="pres">
      <dgm:prSet presAssocID="{398F499E-4FE6-428F-B399-FB67E312CAEB}" presName="aSpace" presStyleCnt="0"/>
      <dgm:spPr/>
    </dgm:pt>
    <dgm:pt modelId="{28D901AB-7A64-477B-A8CB-85D991708673}" type="pres">
      <dgm:prSet presAssocID="{D74B89E0-7C27-48E5-A9E5-1416E8AA995B}" presName="compNode" presStyleCnt="0"/>
      <dgm:spPr/>
    </dgm:pt>
    <dgm:pt modelId="{D3CC8ADD-B48D-470C-BCF1-8B433B1F4A6D}" type="pres">
      <dgm:prSet presAssocID="{D74B89E0-7C27-48E5-A9E5-1416E8AA995B}" presName="noGeometry" presStyleCnt="0"/>
      <dgm:spPr/>
    </dgm:pt>
    <dgm:pt modelId="{082E67A9-E1F5-4A49-909E-3326BC7E5B91}" type="pres">
      <dgm:prSet presAssocID="{D74B89E0-7C27-48E5-A9E5-1416E8AA995B}" presName="childTextVisible" presStyleLbl="bgAccFollowNode1" presStyleIdx="2" presStyleCnt="3" custScaleX="139729" custScaleY="89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FACE9-CB9E-4791-97EA-9A3DE26348EA}" type="pres">
      <dgm:prSet presAssocID="{D74B89E0-7C27-48E5-A9E5-1416E8AA995B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B66F6D54-867F-4585-A26B-82B2E0F97BDA}" type="pres">
      <dgm:prSet presAssocID="{D74B89E0-7C27-48E5-A9E5-1416E8AA995B}" presName="parentText" presStyleLbl="node1" presStyleIdx="2" presStyleCnt="3" custScaleX="144878" custScaleY="136901" custLinFactNeighborX="-45646" custLinFactNeighborY="-30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8108B4-5EBC-4C4E-986A-A38795742625}" type="presOf" srcId="{508ACCDB-7983-4C85-9038-79E15EFD7CBE}" destId="{082E67A9-E1F5-4A49-909E-3326BC7E5B91}" srcOrd="0" destOrd="1" presId="urn:microsoft.com/office/officeart/2005/8/layout/hProcess6"/>
    <dgm:cxn modelId="{EF14C749-9560-44C0-BEE9-4205BE2BA02B}" type="presOf" srcId="{CC63B040-0596-489D-AA3D-1B030E6CCDCC}" destId="{BBA660EB-D7A0-4636-8D07-50A6AA07B94E}" srcOrd="1" destOrd="1" presId="urn:microsoft.com/office/officeart/2005/8/layout/hProcess6"/>
    <dgm:cxn modelId="{012CF45B-44BB-4959-AB80-1C0BB799FE31}" type="presOf" srcId="{F28200BD-6A69-473C-8683-FD1AE93F8970}" destId="{F7C372A7-2782-4F48-BB3D-B24447F3858B}" srcOrd="0" destOrd="0" presId="urn:microsoft.com/office/officeart/2005/8/layout/hProcess6"/>
    <dgm:cxn modelId="{C2A71C52-F6DB-4D75-9FE5-B1299E08A37F}" srcId="{6F437799-5AFE-4FC0-B1B2-F1E7CBCB2728}" destId="{C260CCA3-FBDF-4261-98FE-C53C870199EB}" srcOrd="0" destOrd="0" parTransId="{B4906903-C2B5-49F0-93A8-FCFD1FBDC201}" sibTransId="{2B4A1226-3D10-408D-9755-9844716BE6DE}"/>
    <dgm:cxn modelId="{E5A7051C-24E9-43E1-A50E-88BFFA1F21C0}" type="presOf" srcId="{C260CCA3-FBDF-4261-98FE-C53C870199EB}" destId="{DA72C765-A611-4C01-BF66-24755C3840A7}" srcOrd="0" destOrd="0" presId="urn:microsoft.com/office/officeart/2005/8/layout/hProcess6"/>
    <dgm:cxn modelId="{D5377CB1-B771-42A9-8BBF-59F60B05D93C}" type="presOf" srcId="{D74B89E0-7C27-48E5-A9E5-1416E8AA995B}" destId="{B66F6D54-867F-4585-A26B-82B2E0F97BDA}" srcOrd="0" destOrd="0" presId="urn:microsoft.com/office/officeart/2005/8/layout/hProcess6"/>
    <dgm:cxn modelId="{05108BDD-8BE6-4DB0-9FE3-438FE477047E}" srcId="{F28200BD-6A69-473C-8683-FD1AE93F8970}" destId="{D74B89E0-7C27-48E5-A9E5-1416E8AA995B}" srcOrd="2" destOrd="0" parTransId="{2C4F8749-CB8C-4B82-9B9F-1914103DF7E6}" sibTransId="{7C5984EB-CD48-4FA8-8E68-F0F3B732824A}"/>
    <dgm:cxn modelId="{76BF75DD-A29E-40B4-B39B-3AC1716CF6A8}" srcId="{F28200BD-6A69-473C-8683-FD1AE93F8970}" destId="{398F499E-4FE6-428F-B399-FB67E312CAEB}" srcOrd="1" destOrd="0" parTransId="{813E3052-B53C-4BAD-81A9-73999C2260EE}" sibTransId="{FBD8A15B-67E2-4EE0-82F6-775B4297430E}"/>
    <dgm:cxn modelId="{B45DA78F-9F9B-4BB0-9658-DE3595E3530C}" type="presOf" srcId="{6F437799-5AFE-4FC0-B1B2-F1E7CBCB2728}" destId="{E7CB9689-985F-474D-8C59-E65D1D90F97B}" srcOrd="0" destOrd="0" presId="urn:microsoft.com/office/officeart/2005/8/layout/hProcess6"/>
    <dgm:cxn modelId="{2DF4A9F8-3DBF-46BB-82C9-3322AB6503AF}" type="presOf" srcId="{E94F28EE-F747-4D8C-A866-A8474CDA90F2}" destId="{AC225440-5ECD-42BC-8543-6F97852B212B}" srcOrd="1" destOrd="1" presId="urn:microsoft.com/office/officeart/2005/8/layout/hProcess6"/>
    <dgm:cxn modelId="{9CD40711-1AC6-4529-8A2F-2261E295EE8F}" type="presOf" srcId="{C260CCA3-FBDF-4261-98FE-C53C870199EB}" destId="{BBA660EB-D7A0-4636-8D07-50A6AA07B94E}" srcOrd="1" destOrd="0" presId="urn:microsoft.com/office/officeart/2005/8/layout/hProcess6"/>
    <dgm:cxn modelId="{B6D80557-EBFF-490D-AC31-C4E7DA47566E}" type="presOf" srcId="{508ACCDB-7983-4C85-9038-79E15EFD7CBE}" destId="{4C2FACE9-CB9E-4791-97EA-9A3DE26348EA}" srcOrd="1" destOrd="1" presId="urn:microsoft.com/office/officeart/2005/8/layout/hProcess6"/>
    <dgm:cxn modelId="{10AE7318-2108-4132-A938-D87A9778337C}" type="presOf" srcId="{C864C7DB-F782-4F3F-8D2D-F0F24007941D}" destId="{082E67A9-E1F5-4A49-909E-3326BC7E5B91}" srcOrd="0" destOrd="0" presId="urn:microsoft.com/office/officeart/2005/8/layout/hProcess6"/>
    <dgm:cxn modelId="{B59F29C4-E575-4639-A0FE-1BC70358BC31}" srcId="{D74B89E0-7C27-48E5-A9E5-1416E8AA995B}" destId="{508ACCDB-7983-4C85-9038-79E15EFD7CBE}" srcOrd="1" destOrd="0" parTransId="{F6A93AB2-9658-492F-9504-F0BF014AFDAD}" sibTransId="{B5017AD8-0659-4EA4-8831-82E338C1BE35}"/>
    <dgm:cxn modelId="{0A74533F-2DC2-4B75-BD84-65B4448AD70F}" srcId="{398F499E-4FE6-428F-B399-FB67E312CAEB}" destId="{EC4C4666-B555-4018-9212-CD4CAE5A1B5B}" srcOrd="0" destOrd="0" parTransId="{87BC6845-A14B-446C-9A66-6ED4A0937591}" sibTransId="{DC468030-177C-4F9B-AB43-3700134B67E6}"/>
    <dgm:cxn modelId="{3FB34289-0737-4A38-9C03-3C1C2FDA192F}" srcId="{6F437799-5AFE-4FC0-B1B2-F1E7CBCB2728}" destId="{CC63B040-0596-489D-AA3D-1B030E6CCDCC}" srcOrd="1" destOrd="0" parTransId="{2C34F619-56AC-4A8D-B31D-486FF35CA258}" sibTransId="{05D8F5BE-507E-45A7-8E69-697FDFE500A1}"/>
    <dgm:cxn modelId="{E2F8354D-E586-4D26-A9D3-87416FE5DFC2}" type="presOf" srcId="{EC4C4666-B555-4018-9212-CD4CAE5A1B5B}" destId="{AC225440-5ECD-42BC-8543-6F97852B212B}" srcOrd="1" destOrd="0" presId="urn:microsoft.com/office/officeart/2005/8/layout/hProcess6"/>
    <dgm:cxn modelId="{77557CA6-940C-427C-8694-8B66E43CD8C9}" type="presOf" srcId="{EC4C4666-B555-4018-9212-CD4CAE5A1B5B}" destId="{B2AB21CC-6731-483A-AD92-039BDF9848C8}" srcOrd="0" destOrd="0" presId="urn:microsoft.com/office/officeart/2005/8/layout/hProcess6"/>
    <dgm:cxn modelId="{2BC362AE-6155-4C20-BAD5-1E4F1427BF8E}" srcId="{D74B89E0-7C27-48E5-A9E5-1416E8AA995B}" destId="{C864C7DB-F782-4F3F-8D2D-F0F24007941D}" srcOrd="0" destOrd="0" parTransId="{F6ACBE00-6C31-4EF6-9824-0BF24F63DF27}" sibTransId="{739F75A7-616E-46FE-8B43-62E783191F1E}"/>
    <dgm:cxn modelId="{CC5A121E-EBAA-49B7-A304-95F16FF53DD2}" type="presOf" srcId="{C864C7DB-F782-4F3F-8D2D-F0F24007941D}" destId="{4C2FACE9-CB9E-4791-97EA-9A3DE26348EA}" srcOrd="1" destOrd="0" presId="urn:microsoft.com/office/officeart/2005/8/layout/hProcess6"/>
    <dgm:cxn modelId="{6DA96BBB-ED4D-4E57-98AC-83DEF1D3CAA4}" type="presOf" srcId="{E94F28EE-F747-4D8C-A866-A8474CDA90F2}" destId="{B2AB21CC-6731-483A-AD92-039BDF9848C8}" srcOrd="0" destOrd="1" presId="urn:microsoft.com/office/officeart/2005/8/layout/hProcess6"/>
    <dgm:cxn modelId="{B1E93285-C36A-4EE3-A43C-3190347C9FDB}" type="presOf" srcId="{398F499E-4FE6-428F-B399-FB67E312CAEB}" destId="{E312D32B-2EAD-4B91-B517-A36BD50B8933}" srcOrd="0" destOrd="0" presId="urn:microsoft.com/office/officeart/2005/8/layout/hProcess6"/>
    <dgm:cxn modelId="{31D7F5F6-1C0C-40ED-8B0F-9A3480650A83}" srcId="{F28200BD-6A69-473C-8683-FD1AE93F8970}" destId="{6F437799-5AFE-4FC0-B1B2-F1E7CBCB2728}" srcOrd="0" destOrd="0" parTransId="{A4C9551E-5D25-401E-9A55-716B737F4309}" sibTransId="{0A451D1C-3FD5-431F-8A2E-DBBE051C5EA3}"/>
    <dgm:cxn modelId="{32431399-522C-413B-94CB-6B4EF6574E67}" srcId="{398F499E-4FE6-428F-B399-FB67E312CAEB}" destId="{E94F28EE-F747-4D8C-A866-A8474CDA90F2}" srcOrd="1" destOrd="0" parTransId="{DBB6DAB2-4AF6-4460-B8CF-5039409AD199}" sibTransId="{E3A25529-F7B8-4FD2-AB60-64A45A61827C}"/>
    <dgm:cxn modelId="{11CF0E68-A6BB-4657-9D95-89ED684433F3}" type="presOf" srcId="{CC63B040-0596-489D-AA3D-1B030E6CCDCC}" destId="{DA72C765-A611-4C01-BF66-24755C3840A7}" srcOrd="0" destOrd="1" presId="urn:microsoft.com/office/officeart/2005/8/layout/hProcess6"/>
    <dgm:cxn modelId="{B2D3854D-707B-463B-93AB-6C6A409E3D86}" type="presParOf" srcId="{F7C372A7-2782-4F48-BB3D-B24447F3858B}" destId="{B9C35232-628F-400F-B735-8287DDC59AD8}" srcOrd="0" destOrd="0" presId="urn:microsoft.com/office/officeart/2005/8/layout/hProcess6"/>
    <dgm:cxn modelId="{2D0221F8-513D-4F36-BF70-D1455987034C}" type="presParOf" srcId="{B9C35232-628F-400F-B735-8287DDC59AD8}" destId="{5FD966D0-E7BC-4D9F-880B-1BD688BFC904}" srcOrd="0" destOrd="0" presId="urn:microsoft.com/office/officeart/2005/8/layout/hProcess6"/>
    <dgm:cxn modelId="{C2C82995-1FF9-4649-BC7F-992B268C79BF}" type="presParOf" srcId="{B9C35232-628F-400F-B735-8287DDC59AD8}" destId="{DA72C765-A611-4C01-BF66-24755C3840A7}" srcOrd="1" destOrd="0" presId="urn:microsoft.com/office/officeart/2005/8/layout/hProcess6"/>
    <dgm:cxn modelId="{81BFE129-E23F-4B3D-8895-6B38899DC9AC}" type="presParOf" srcId="{B9C35232-628F-400F-B735-8287DDC59AD8}" destId="{BBA660EB-D7A0-4636-8D07-50A6AA07B94E}" srcOrd="2" destOrd="0" presId="urn:microsoft.com/office/officeart/2005/8/layout/hProcess6"/>
    <dgm:cxn modelId="{A7C2BE97-E9E4-4A43-B89C-6AADAAAF6195}" type="presParOf" srcId="{B9C35232-628F-400F-B735-8287DDC59AD8}" destId="{E7CB9689-985F-474D-8C59-E65D1D90F97B}" srcOrd="3" destOrd="0" presId="urn:microsoft.com/office/officeart/2005/8/layout/hProcess6"/>
    <dgm:cxn modelId="{08072DAD-CFF1-428C-8F00-2490551B2D2F}" type="presParOf" srcId="{F7C372A7-2782-4F48-BB3D-B24447F3858B}" destId="{A7271710-240B-445C-A8E1-032647BFEE53}" srcOrd="1" destOrd="0" presId="urn:microsoft.com/office/officeart/2005/8/layout/hProcess6"/>
    <dgm:cxn modelId="{01920F9A-A2C0-4771-867A-B04E68C5A1ED}" type="presParOf" srcId="{F7C372A7-2782-4F48-BB3D-B24447F3858B}" destId="{741FD4F5-BC32-492E-B4EB-12F9DC02A35C}" srcOrd="2" destOrd="0" presId="urn:microsoft.com/office/officeart/2005/8/layout/hProcess6"/>
    <dgm:cxn modelId="{D51D4189-40B5-49B2-89FF-2F689A74C7AF}" type="presParOf" srcId="{741FD4F5-BC32-492E-B4EB-12F9DC02A35C}" destId="{4AA85AA1-526F-4B2F-B564-747118686426}" srcOrd="0" destOrd="0" presId="urn:microsoft.com/office/officeart/2005/8/layout/hProcess6"/>
    <dgm:cxn modelId="{5BD50929-9209-4B10-8012-50357BAEC32F}" type="presParOf" srcId="{741FD4F5-BC32-492E-B4EB-12F9DC02A35C}" destId="{B2AB21CC-6731-483A-AD92-039BDF9848C8}" srcOrd="1" destOrd="0" presId="urn:microsoft.com/office/officeart/2005/8/layout/hProcess6"/>
    <dgm:cxn modelId="{8AF390B4-4B20-4308-905F-7FFA955AE28D}" type="presParOf" srcId="{741FD4F5-BC32-492E-B4EB-12F9DC02A35C}" destId="{AC225440-5ECD-42BC-8543-6F97852B212B}" srcOrd="2" destOrd="0" presId="urn:microsoft.com/office/officeart/2005/8/layout/hProcess6"/>
    <dgm:cxn modelId="{29BA12E3-C17B-4281-961F-22A811274F66}" type="presParOf" srcId="{741FD4F5-BC32-492E-B4EB-12F9DC02A35C}" destId="{E312D32B-2EAD-4B91-B517-A36BD50B8933}" srcOrd="3" destOrd="0" presId="urn:microsoft.com/office/officeart/2005/8/layout/hProcess6"/>
    <dgm:cxn modelId="{68128478-781C-47AC-A199-BB85024A6261}" type="presParOf" srcId="{F7C372A7-2782-4F48-BB3D-B24447F3858B}" destId="{A0187140-9DBA-45BC-B886-FF61D009DD17}" srcOrd="3" destOrd="0" presId="urn:microsoft.com/office/officeart/2005/8/layout/hProcess6"/>
    <dgm:cxn modelId="{C6E26D24-D5A4-40E0-8FCA-FAD8099ED4DE}" type="presParOf" srcId="{F7C372A7-2782-4F48-BB3D-B24447F3858B}" destId="{28D901AB-7A64-477B-A8CB-85D991708673}" srcOrd="4" destOrd="0" presId="urn:microsoft.com/office/officeart/2005/8/layout/hProcess6"/>
    <dgm:cxn modelId="{71650108-D9AA-4B6D-97EE-4BABC3295619}" type="presParOf" srcId="{28D901AB-7A64-477B-A8CB-85D991708673}" destId="{D3CC8ADD-B48D-470C-BCF1-8B433B1F4A6D}" srcOrd="0" destOrd="0" presId="urn:microsoft.com/office/officeart/2005/8/layout/hProcess6"/>
    <dgm:cxn modelId="{5C5395A6-D489-45C9-A33E-BDBB371E28D8}" type="presParOf" srcId="{28D901AB-7A64-477B-A8CB-85D991708673}" destId="{082E67A9-E1F5-4A49-909E-3326BC7E5B91}" srcOrd="1" destOrd="0" presId="urn:microsoft.com/office/officeart/2005/8/layout/hProcess6"/>
    <dgm:cxn modelId="{C7DFF401-5238-4BB7-8938-D588F8A7DE4B}" type="presParOf" srcId="{28D901AB-7A64-477B-A8CB-85D991708673}" destId="{4C2FACE9-CB9E-4791-97EA-9A3DE26348EA}" srcOrd="2" destOrd="0" presId="urn:microsoft.com/office/officeart/2005/8/layout/hProcess6"/>
    <dgm:cxn modelId="{1C8BC420-488E-432C-8402-9530A5988EDB}" type="presParOf" srcId="{28D901AB-7A64-477B-A8CB-85D991708673}" destId="{B66F6D54-867F-4585-A26B-82B2E0F97BD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E67207-D18B-4D0E-A09D-EA242CFDAC1A}">
      <dsp:nvSpPr>
        <dsp:cNvPr id="0" name=""/>
        <dsp:cNvSpPr/>
      </dsp:nvSpPr>
      <dsp:spPr>
        <a:xfrm>
          <a:off x="3273741" y="335485"/>
          <a:ext cx="6394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9480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76729" y="377855"/>
        <a:ext cx="33504" cy="6700"/>
      </dsp:txXfrm>
    </dsp:sp>
    <dsp:sp modelId="{0D83ABD3-04EF-4022-97C3-CD5C5DB2093F}">
      <dsp:nvSpPr>
        <dsp:cNvPr id="0" name=""/>
        <dsp:cNvSpPr/>
      </dsp:nvSpPr>
      <dsp:spPr>
        <a:xfrm>
          <a:off x="698674" y="38503"/>
          <a:ext cx="2576867" cy="6854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КТД</a:t>
          </a:r>
          <a:endParaRPr lang="ru-RU" sz="1700" kern="1200" dirty="0"/>
        </a:p>
      </dsp:txBody>
      <dsp:txXfrm>
        <a:off x="698674" y="38503"/>
        <a:ext cx="2576867" cy="685404"/>
      </dsp:txXfrm>
    </dsp:sp>
    <dsp:sp modelId="{47162703-4234-4430-8390-603A2D676F54}">
      <dsp:nvSpPr>
        <dsp:cNvPr id="0" name=""/>
        <dsp:cNvSpPr/>
      </dsp:nvSpPr>
      <dsp:spPr>
        <a:xfrm>
          <a:off x="2061880" y="759498"/>
          <a:ext cx="3052012" cy="765347"/>
        </a:xfrm>
        <a:custGeom>
          <a:avLst/>
          <a:gdLst/>
          <a:ahLst/>
          <a:cxnLst/>
          <a:rect l="0" t="0" r="0" b="0"/>
          <a:pathLst>
            <a:path>
              <a:moveTo>
                <a:pt x="3052012" y="0"/>
              </a:moveTo>
              <a:lnTo>
                <a:pt x="3052012" y="399773"/>
              </a:lnTo>
              <a:lnTo>
                <a:pt x="0" y="399773"/>
              </a:lnTo>
              <a:lnTo>
                <a:pt x="0" y="765347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09033" y="1138821"/>
        <a:ext cx="157704" cy="6700"/>
      </dsp:txXfrm>
    </dsp:sp>
    <dsp:sp modelId="{8D61C072-EB8F-497A-BBE1-ECE8DA1A91A0}">
      <dsp:nvSpPr>
        <dsp:cNvPr id="0" name=""/>
        <dsp:cNvSpPr/>
      </dsp:nvSpPr>
      <dsp:spPr>
        <a:xfrm>
          <a:off x="3945621" y="1112"/>
          <a:ext cx="2336541" cy="760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концерты</a:t>
          </a:r>
          <a:endParaRPr lang="ru-RU" sz="1700" kern="1200" dirty="0"/>
        </a:p>
      </dsp:txBody>
      <dsp:txXfrm>
        <a:off x="3945621" y="1112"/>
        <a:ext cx="2336541" cy="760185"/>
      </dsp:txXfrm>
    </dsp:sp>
    <dsp:sp modelId="{1DC254C1-716A-4298-AA4D-CC0B252DBE3C}">
      <dsp:nvSpPr>
        <dsp:cNvPr id="0" name=""/>
        <dsp:cNvSpPr/>
      </dsp:nvSpPr>
      <dsp:spPr>
        <a:xfrm>
          <a:off x="3423285" y="1891619"/>
          <a:ext cx="6394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9480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26273" y="1933988"/>
        <a:ext cx="33504" cy="6700"/>
      </dsp:txXfrm>
    </dsp:sp>
    <dsp:sp modelId="{E21D0A98-09D7-4497-B751-071645B02BBA}">
      <dsp:nvSpPr>
        <dsp:cNvPr id="0" name=""/>
        <dsp:cNvSpPr/>
      </dsp:nvSpPr>
      <dsp:spPr>
        <a:xfrm>
          <a:off x="698674" y="1557246"/>
          <a:ext cx="2726411" cy="760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конкурсы</a:t>
          </a:r>
          <a:endParaRPr lang="ru-RU" sz="1700" kern="1200" dirty="0"/>
        </a:p>
      </dsp:txBody>
      <dsp:txXfrm>
        <a:off x="698674" y="1557246"/>
        <a:ext cx="2726411" cy="760185"/>
      </dsp:txXfrm>
    </dsp:sp>
    <dsp:sp modelId="{6C07C84F-A9F1-457C-98C4-0C3CA79AC3F2}">
      <dsp:nvSpPr>
        <dsp:cNvPr id="0" name=""/>
        <dsp:cNvSpPr/>
      </dsp:nvSpPr>
      <dsp:spPr>
        <a:xfrm>
          <a:off x="2227681" y="2441499"/>
          <a:ext cx="3365231" cy="674449"/>
        </a:xfrm>
        <a:custGeom>
          <a:avLst/>
          <a:gdLst/>
          <a:ahLst/>
          <a:cxnLst/>
          <a:rect l="0" t="0" r="0" b="0"/>
          <a:pathLst>
            <a:path>
              <a:moveTo>
                <a:pt x="3365231" y="0"/>
              </a:moveTo>
              <a:lnTo>
                <a:pt x="3365231" y="354324"/>
              </a:lnTo>
              <a:lnTo>
                <a:pt x="0" y="354324"/>
              </a:lnTo>
              <a:lnTo>
                <a:pt x="0" y="674449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24339" y="2775373"/>
        <a:ext cx="171914" cy="6700"/>
      </dsp:txXfrm>
    </dsp:sp>
    <dsp:sp modelId="{0A21EED8-BEA7-452B-8801-FD88B22AA333}">
      <dsp:nvSpPr>
        <dsp:cNvPr id="0" name=""/>
        <dsp:cNvSpPr/>
      </dsp:nvSpPr>
      <dsp:spPr>
        <a:xfrm>
          <a:off x="4095166" y="1431378"/>
          <a:ext cx="2995492" cy="1011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интеллектуальные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игры</a:t>
          </a:r>
          <a:endParaRPr lang="ru-RU" sz="1700" kern="1200" dirty="0"/>
        </a:p>
      </dsp:txBody>
      <dsp:txXfrm>
        <a:off x="4095166" y="1431378"/>
        <a:ext cx="2995492" cy="1011920"/>
      </dsp:txXfrm>
    </dsp:sp>
    <dsp:sp modelId="{DD4F79C4-4A10-42FC-98C4-01596C494C1E}">
      <dsp:nvSpPr>
        <dsp:cNvPr id="0" name=""/>
        <dsp:cNvSpPr/>
      </dsp:nvSpPr>
      <dsp:spPr>
        <a:xfrm>
          <a:off x="3754888" y="3500080"/>
          <a:ext cx="6394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9480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57876" y="3542449"/>
        <a:ext cx="33504" cy="6700"/>
      </dsp:txXfrm>
    </dsp:sp>
    <dsp:sp modelId="{AE6E838A-4D09-4CD0-A157-1D883D58569E}">
      <dsp:nvSpPr>
        <dsp:cNvPr id="0" name=""/>
        <dsp:cNvSpPr/>
      </dsp:nvSpPr>
      <dsp:spPr>
        <a:xfrm>
          <a:off x="698674" y="3148349"/>
          <a:ext cx="3058013" cy="794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дни самоуправления</a:t>
          </a:r>
          <a:endParaRPr lang="ru-RU" sz="1700" kern="1200" dirty="0"/>
        </a:p>
      </dsp:txBody>
      <dsp:txXfrm>
        <a:off x="698674" y="3148349"/>
        <a:ext cx="3058013" cy="794901"/>
      </dsp:txXfrm>
    </dsp:sp>
    <dsp:sp modelId="{17E7B9E0-8CD4-4C63-8F26-C32F46C16023}">
      <dsp:nvSpPr>
        <dsp:cNvPr id="0" name=""/>
        <dsp:cNvSpPr/>
      </dsp:nvSpPr>
      <dsp:spPr>
        <a:xfrm>
          <a:off x="4426768" y="3113379"/>
          <a:ext cx="2004793" cy="864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взаимопомощь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 учебе</a:t>
          </a:r>
          <a:endParaRPr lang="ru-RU" sz="1700" kern="1200" dirty="0"/>
        </a:p>
      </dsp:txBody>
      <dsp:txXfrm>
        <a:off x="4426768" y="3113379"/>
        <a:ext cx="2004793" cy="8648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024582-FE70-4609-B28F-59F88216E6B6}">
      <dsp:nvSpPr>
        <dsp:cNvPr id="0" name=""/>
        <dsp:cNvSpPr/>
      </dsp:nvSpPr>
      <dsp:spPr>
        <a:xfrm>
          <a:off x="3441524" y="2225"/>
          <a:ext cx="1736017" cy="11284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Военно-спортивные мероприятия</a:t>
          </a:r>
          <a:endParaRPr lang="ru-RU" sz="1500" kern="1200" dirty="0"/>
        </a:p>
      </dsp:txBody>
      <dsp:txXfrm>
        <a:off x="3441524" y="2225"/>
        <a:ext cx="1736017" cy="1128411"/>
      </dsp:txXfrm>
    </dsp:sp>
    <dsp:sp modelId="{93CFBBDE-13FB-4B29-9E69-E03BB9520A9C}">
      <dsp:nvSpPr>
        <dsp:cNvPr id="0" name=""/>
        <dsp:cNvSpPr/>
      </dsp:nvSpPr>
      <dsp:spPr>
        <a:xfrm>
          <a:off x="2056423" y="566431"/>
          <a:ext cx="4506219" cy="4506219"/>
        </a:xfrm>
        <a:custGeom>
          <a:avLst/>
          <a:gdLst/>
          <a:ahLst/>
          <a:cxnLst/>
          <a:rect l="0" t="0" r="0" b="0"/>
          <a:pathLst>
            <a:path>
              <a:moveTo>
                <a:pt x="3353359" y="286907"/>
              </a:moveTo>
              <a:arcTo wR="2253109" hR="2253109" stAng="17953834" swAng="121090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72530-E206-4465-AF3F-BBB2430429B2}">
      <dsp:nvSpPr>
        <dsp:cNvPr id="0" name=""/>
        <dsp:cNvSpPr/>
      </dsp:nvSpPr>
      <dsp:spPr>
        <a:xfrm>
          <a:off x="5584358" y="1559085"/>
          <a:ext cx="1736017" cy="11284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Оформление стендов</a:t>
          </a:r>
          <a:endParaRPr lang="ru-RU" sz="1500" kern="1200" dirty="0"/>
        </a:p>
      </dsp:txBody>
      <dsp:txXfrm>
        <a:off x="5584358" y="1559085"/>
        <a:ext cx="1736017" cy="1128411"/>
      </dsp:txXfrm>
    </dsp:sp>
    <dsp:sp modelId="{EFC59B0E-255F-4136-999F-E7B04D446FDC}">
      <dsp:nvSpPr>
        <dsp:cNvPr id="0" name=""/>
        <dsp:cNvSpPr/>
      </dsp:nvSpPr>
      <dsp:spPr>
        <a:xfrm>
          <a:off x="2056423" y="566431"/>
          <a:ext cx="4506219" cy="4506219"/>
        </a:xfrm>
        <a:custGeom>
          <a:avLst/>
          <a:gdLst/>
          <a:ahLst/>
          <a:cxnLst/>
          <a:rect l="0" t="0" r="0" b="0"/>
          <a:pathLst>
            <a:path>
              <a:moveTo>
                <a:pt x="4500804" y="2409213"/>
              </a:moveTo>
              <a:arcTo wR="2253109" hR="2253109" stAng="21838371" swAng="135923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B39E1-9F59-425E-AAB9-CCA21A2BFBEA}">
      <dsp:nvSpPr>
        <dsp:cNvPr id="0" name=""/>
        <dsp:cNvSpPr/>
      </dsp:nvSpPr>
      <dsp:spPr>
        <a:xfrm>
          <a:off x="4765868" y="4078138"/>
          <a:ext cx="1736017" cy="11284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Краеведческая работа</a:t>
          </a:r>
          <a:endParaRPr lang="ru-RU" sz="1500" kern="1200" dirty="0"/>
        </a:p>
      </dsp:txBody>
      <dsp:txXfrm>
        <a:off x="4765868" y="4078138"/>
        <a:ext cx="1736017" cy="1128411"/>
      </dsp:txXfrm>
    </dsp:sp>
    <dsp:sp modelId="{95151866-1C79-4E1B-B415-2DFFD0EEC609}">
      <dsp:nvSpPr>
        <dsp:cNvPr id="0" name=""/>
        <dsp:cNvSpPr/>
      </dsp:nvSpPr>
      <dsp:spPr>
        <a:xfrm>
          <a:off x="2056423" y="566431"/>
          <a:ext cx="4506219" cy="4506219"/>
        </a:xfrm>
        <a:custGeom>
          <a:avLst/>
          <a:gdLst/>
          <a:ahLst/>
          <a:cxnLst/>
          <a:rect l="0" t="0" r="0" b="0"/>
          <a:pathLst>
            <a:path>
              <a:moveTo>
                <a:pt x="2529392" y="4489215"/>
              </a:moveTo>
              <a:arcTo wR="2253109" hR="2253109" stAng="4977389" swAng="84522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96AD7-62ED-48E0-817D-ED8B76F51402}">
      <dsp:nvSpPr>
        <dsp:cNvPr id="0" name=""/>
        <dsp:cNvSpPr/>
      </dsp:nvSpPr>
      <dsp:spPr>
        <a:xfrm>
          <a:off x="2117179" y="4078138"/>
          <a:ext cx="1736017" cy="11284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Вахта памяти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Парад Победы</a:t>
          </a:r>
          <a:endParaRPr lang="ru-RU" sz="1500" kern="1200" dirty="0"/>
        </a:p>
      </dsp:txBody>
      <dsp:txXfrm>
        <a:off x="2117179" y="4078138"/>
        <a:ext cx="1736017" cy="1128411"/>
      </dsp:txXfrm>
    </dsp:sp>
    <dsp:sp modelId="{4C22FC22-F217-4DA5-A258-BAD292768A81}">
      <dsp:nvSpPr>
        <dsp:cNvPr id="0" name=""/>
        <dsp:cNvSpPr/>
      </dsp:nvSpPr>
      <dsp:spPr>
        <a:xfrm>
          <a:off x="2056423" y="566431"/>
          <a:ext cx="4506219" cy="4506219"/>
        </a:xfrm>
        <a:custGeom>
          <a:avLst/>
          <a:gdLst/>
          <a:ahLst/>
          <a:cxnLst/>
          <a:rect l="0" t="0" r="0" b="0"/>
          <a:pathLst>
            <a:path>
              <a:moveTo>
                <a:pt x="238954" y="3262901"/>
              </a:moveTo>
              <a:arcTo wR="2253109" hR="2253109" stAng="9202393" swAng="135923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5C464-3BC1-46C0-9618-82A99543E6EF}">
      <dsp:nvSpPr>
        <dsp:cNvPr id="0" name=""/>
        <dsp:cNvSpPr/>
      </dsp:nvSpPr>
      <dsp:spPr>
        <a:xfrm>
          <a:off x="1298689" y="1559085"/>
          <a:ext cx="1736017" cy="11284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Смотр строя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 песни</a:t>
          </a:r>
          <a:endParaRPr lang="ru-RU" sz="1500" kern="1200" dirty="0"/>
        </a:p>
      </dsp:txBody>
      <dsp:txXfrm>
        <a:off x="1298689" y="1559085"/>
        <a:ext cx="1736017" cy="1128411"/>
      </dsp:txXfrm>
    </dsp:sp>
    <dsp:sp modelId="{369C097D-73A3-479D-84E4-D803510857EC}">
      <dsp:nvSpPr>
        <dsp:cNvPr id="0" name=""/>
        <dsp:cNvSpPr/>
      </dsp:nvSpPr>
      <dsp:spPr>
        <a:xfrm>
          <a:off x="2056423" y="566431"/>
          <a:ext cx="4506219" cy="4506219"/>
        </a:xfrm>
        <a:custGeom>
          <a:avLst/>
          <a:gdLst/>
          <a:ahLst/>
          <a:cxnLst/>
          <a:rect l="0" t="0" r="0" b="0"/>
          <a:pathLst>
            <a:path>
              <a:moveTo>
                <a:pt x="542072" y="787212"/>
              </a:moveTo>
              <a:arcTo wR="2253109" hR="2253109" stAng="13235260" swAng="121090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438D0C-674B-4AE3-8467-0FA302584FB5}">
      <dsp:nvSpPr>
        <dsp:cNvPr id="0" name=""/>
        <dsp:cNvSpPr/>
      </dsp:nvSpPr>
      <dsp:spPr>
        <a:xfrm>
          <a:off x="1325415" y="355500"/>
          <a:ext cx="3294982" cy="315783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Опросы, анкеты, социальная адаптация</a:t>
          </a:r>
          <a:endParaRPr lang="ru-RU" sz="1400" kern="1200" dirty="0"/>
        </a:p>
      </dsp:txBody>
      <dsp:txXfrm>
        <a:off x="3116866" y="938197"/>
        <a:ext cx="1117940" cy="1052613"/>
      </dsp:txXfrm>
    </dsp:sp>
    <dsp:sp modelId="{9B802504-874F-4AE6-9F0C-FDCCD4ECD992}">
      <dsp:nvSpPr>
        <dsp:cNvPr id="0" name=""/>
        <dsp:cNvSpPr/>
      </dsp:nvSpPr>
      <dsp:spPr>
        <a:xfrm>
          <a:off x="1086133" y="325797"/>
          <a:ext cx="3420870" cy="342087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Социальные проекты</a:t>
          </a:r>
          <a:endParaRPr lang="ru-RU" sz="1400" kern="1200" dirty="0"/>
        </a:p>
      </dsp:txBody>
      <dsp:txXfrm>
        <a:off x="2022800" y="2484203"/>
        <a:ext cx="1547536" cy="1058840"/>
      </dsp:txXfrm>
    </dsp:sp>
    <dsp:sp modelId="{A683452F-E7D5-4DC2-A4C3-253AE6127BDB}">
      <dsp:nvSpPr>
        <dsp:cNvPr id="0" name=""/>
        <dsp:cNvSpPr/>
      </dsp:nvSpPr>
      <dsp:spPr>
        <a:xfrm>
          <a:off x="1086133" y="325797"/>
          <a:ext cx="3420870" cy="342087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СМИ</a:t>
          </a:r>
          <a:endParaRPr lang="ru-RU" sz="1400" kern="1200" dirty="0"/>
        </a:p>
      </dsp:txBody>
      <dsp:txXfrm>
        <a:off x="1452655" y="997753"/>
        <a:ext cx="1160652" cy="11402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B767B4-A820-48BA-91D6-7060FB0BDB6B}">
      <dsp:nvSpPr>
        <dsp:cNvPr id="0" name=""/>
        <dsp:cNvSpPr/>
      </dsp:nvSpPr>
      <dsp:spPr>
        <a:xfrm>
          <a:off x="2031999" y="-186009"/>
          <a:ext cx="2455333" cy="24553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Пионерские конкурсы </a:t>
          </a:r>
          <a:endParaRPr lang="ru-RU" sz="1200" kern="1200" dirty="0"/>
        </a:p>
      </dsp:txBody>
      <dsp:txXfrm>
        <a:off x="2031999" y="-186009"/>
        <a:ext cx="2455333" cy="2455333"/>
      </dsp:txXfrm>
    </dsp:sp>
    <dsp:sp modelId="{72DE3909-2992-45E2-9DD9-C382D298DFF8}">
      <dsp:nvSpPr>
        <dsp:cNvPr id="0" name=""/>
        <dsp:cNvSpPr/>
      </dsp:nvSpPr>
      <dsp:spPr>
        <a:xfrm>
          <a:off x="804333" y="2269323"/>
          <a:ext cx="2455333" cy="24553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Шефство над малышами</a:t>
          </a:r>
          <a:endParaRPr lang="ru-RU" sz="1200" kern="1200" dirty="0"/>
        </a:p>
      </dsp:txBody>
      <dsp:txXfrm>
        <a:off x="804333" y="2269323"/>
        <a:ext cx="2455333" cy="2455333"/>
      </dsp:txXfrm>
    </dsp:sp>
    <dsp:sp modelId="{692C056B-6468-46B2-857A-09EA9EAC3ED6}">
      <dsp:nvSpPr>
        <dsp:cNvPr id="0" name=""/>
        <dsp:cNvSpPr/>
      </dsp:nvSpPr>
      <dsp:spPr>
        <a:xfrm rot="10800000">
          <a:off x="1573171" y="1897303"/>
          <a:ext cx="3372989" cy="319937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Социальное партнерство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10800000">
        <a:off x="1573171" y="1897303"/>
        <a:ext cx="3372989" cy="3199372"/>
      </dsp:txXfrm>
    </dsp:sp>
    <dsp:sp modelId="{E7382E07-5C1C-4D7A-8E66-7C85FBE70F38}">
      <dsp:nvSpPr>
        <dsp:cNvPr id="0" name=""/>
        <dsp:cNvSpPr/>
      </dsp:nvSpPr>
      <dsp:spPr>
        <a:xfrm>
          <a:off x="3259666" y="2269323"/>
          <a:ext cx="2455333" cy="24553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Окружающая среда</a:t>
          </a:r>
          <a:endParaRPr lang="ru-RU" sz="1200" kern="1200" dirty="0"/>
        </a:p>
      </dsp:txBody>
      <dsp:txXfrm>
        <a:off x="3259666" y="2269323"/>
        <a:ext cx="2455333" cy="245533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72C765-A611-4C01-BF66-24755C3840A7}">
      <dsp:nvSpPr>
        <dsp:cNvPr id="0" name=""/>
        <dsp:cNvSpPr/>
      </dsp:nvSpPr>
      <dsp:spPr>
        <a:xfrm>
          <a:off x="726168" y="248632"/>
          <a:ext cx="2356260" cy="205966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ДЮП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ЮИД</a:t>
          </a:r>
          <a:endParaRPr lang="ru-RU" sz="2400" kern="1200" dirty="0"/>
        </a:p>
      </dsp:txBody>
      <dsp:txXfrm>
        <a:off x="1315233" y="248632"/>
        <a:ext cx="1767195" cy="2059667"/>
      </dsp:txXfrm>
    </dsp:sp>
    <dsp:sp modelId="{E7CB9689-985F-474D-8C59-E65D1D90F97B}">
      <dsp:nvSpPr>
        <dsp:cNvPr id="0" name=""/>
        <dsp:cNvSpPr/>
      </dsp:nvSpPr>
      <dsp:spPr>
        <a:xfrm>
          <a:off x="3962" y="545834"/>
          <a:ext cx="1444410" cy="1465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отряды</a:t>
          </a:r>
          <a:endParaRPr lang="ru-RU" sz="2000" kern="1200" dirty="0"/>
        </a:p>
      </dsp:txBody>
      <dsp:txXfrm>
        <a:off x="3962" y="545834"/>
        <a:ext cx="1444410" cy="1465263"/>
      </dsp:txXfrm>
    </dsp:sp>
    <dsp:sp modelId="{B2AB21CC-6731-483A-AD92-039BDF9848C8}">
      <dsp:nvSpPr>
        <dsp:cNvPr id="0" name=""/>
        <dsp:cNvSpPr/>
      </dsp:nvSpPr>
      <dsp:spPr>
        <a:xfrm>
          <a:off x="3229694" y="203206"/>
          <a:ext cx="3829464" cy="215051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Соревнования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конкурсы</a:t>
          </a:r>
          <a:endParaRPr lang="ru-RU" sz="1800" kern="1200" dirty="0"/>
        </a:p>
      </dsp:txBody>
      <dsp:txXfrm>
        <a:off x="4187060" y="203206"/>
        <a:ext cx="2872098" cy="2150519"/>
      </dsp:txXfrm>
    </dsp:sp>
    <dsp:sp modelId="{E312D32B-2EAD-4B91-B517-A36BD50B8933}">
      <dsp:nvSpPr>
        <dsp:cNvPr id="0" name=""/>
        <dsp:cNvSpPr/>
      </dsp:nvSpPr>
      <dsp:spPr>
        <a:xfrm>
          <a:off x="2782717" y="554434"/>
          <a:ext cx="1430190" cy="1369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ЗОЖ</a:t>
          </a:r>
          <a:endParaRPr lang="ru-RU" sz="2800" kern="1200" dirty="0"/>
        </a:p>
      </dsp:txBody>
      <dsp:txXfrm>
        <a:off x="2782717" y="554434"/>
        <a:ext cx="1430190" cy="1369081"/>
      </dsp:txXfrm>
    </dsp:sp>
    <dsp:sp modelId="{082E67A9-E1F5-4A49-909E-3326BC7E5B91}">
      <dsp:nvSpPr>
        <dsp:cNvPr id="0" name=""/>
        <dsp:cNvSpPr/>
      </dsp:nvSpPr>
      <dsp:spPr>
        <a:xfrm>
          <a:off x="7591791" y="359782"/>
          <a:ext cx="3292378" cy="183736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агитбригады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агитация</a:t>
          </a:r>
          <a:endParaRPr lang="ru-RU" sz="1800" kern="1200" dirty="0"/>
        </a:p>
      </dsp:txBody>
      <dsp:txXfrm>
        <a:off x="8414886" y="359782"/>
        <a:ext cx="2469283" cy="1837367"/>
      </dsp:txXfrm>
    </dsp:sp>
    <dsp:sp modelId="{B66F6D54-867F-4585-A26B-82B2E0F97BDA}">
      <dsp:nvSpPr>
        <dsp:cNvPr id="0" name=""/>
        <dsp:cNvSpPr/>
      </dsp:nvSpPr>
      <dsp:spPr>
        <a:xfrm>
          <a:off x="6668656" y="436568"/>
          <a:ext cx="1706851" cy="16128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Профилак</a:t>
          </a:r>
          <a:r>
            <a:rPr lang="ru-RU" sz="1600" kern="1200" dirty="0" smtClean="0"/>
            <a:t>-тика</a:t>
          </a:r>
          <a:endParaRPr lang="ru-RU" sz="1600" kern="1200" dirty="0"/>
        </a:p>
      </dsp:txBody>
      <dsp:txXfrm>
        <a:off x="6668656" y="436568"/>
        <a:ext cx="1706851" cy="1612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7F29-D922-4A5D-AFAE-79E200278B04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0A9EA35-CA99-492F-9989-4D56B35E4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60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7F29-D922-4A5D-AFAE-79E200278B04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A9EA35-CA99-492F-9989-4D56B35E4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95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7F29-D922-4A5D-AFAE-79E200278B04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A9EA35-CA99-492F-9989-4D56B35E48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77651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7F29-D922-4A5D-AFAE-79E200278B04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A9EA35-CA99-492F-9989-4D56B35E4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362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7F29-D922-4A5D-AFAE-79E200278B04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A9EA35-CA99-492F-9989-4D56B35E48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31561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7F29-D922-4A5D-AFAE-79E200278B04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A9EA35-CA99-492F-9989-4D56B35E4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93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7F29-D922-4A5D-AFAE-79E200278B04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EA35-CA99-492F-9989-4D56B35E4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9523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7F29-D922-4A5D-AFAE-79E200278B04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EA35-CA99-492F-9989-4D56B35E4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46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7F29-D922-4A5D-AFAE-79E200278B04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EA35-CA99-492F-9989-4D56B35E4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04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7F29-D922-4A5D-AFAE-79E200278B04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A9EA35-CA99-492F-9989-4D56B35E4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606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7F29-D922-4A5D-AFAE-79E200278B04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A9EA35-CA99-492F-9989-4D56B35E4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260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7F29-D922-4A5D-AFAE-79E200278B04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A9EA35-CA99-492F-9989-4D56B35E4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865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7F29-D922-4A5D-AFAE-79E200278B04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EA35-CA99-492F-9989-4D56B35E4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149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7F29-D922-4A5D-AFAE-79E200278B04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EA35-CA99-492F-9989-4D56B35E4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39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7F29-D922-4A5D-AFAE-79E200278B04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EA35-CA99-492F-9989-4D56B35E4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48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7F29-D922-4A5D-AFAE-79E200278B04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A9EA35-CA99-492F-9989-4D56B35E4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01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A7F29-D922-4A5D-AFAE-79E200278B04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0A9EA35-CA99-492F-9989-4D56B35E4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94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2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6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7867" y="387336"/>
            <a:ext cx="9144000" cy="1559997"/>
          </a:xfrm>
        </p:spPr>
        <p:txBody>
          <a:bodyPr>
            <a:normAutofit/>
          </a:bodyPr>
          <a:lstStyle/>
          <a:p>
            <a:r>
              <a:rPr lang="ru-RU" sz="3600" b="1" cap="small" dirty="0">
                <a:solidFill>
                  <a:schemeClr val="accent1">
                    <a:lumMod val="75000"/>
                  </a:schemeClr>
                </a:solidFill>
                <a:latin typeface="Century Schoolbook"/>
              </a:rPr>
              <a:t>Куратор ученического самоуправления</a:t>
            </a:r>
            <a:r>
              <a:rPr lang="ru-RU" sz="3600" b="1" cap="small" dirty="0">
                <a:solidFill>
                  <a:srgbClr val="575F6D"/>
                </a:solidFill>
                <a:latin typeface="Century Schoolbook"/>
              </a:rPr>
              <a:t/>
            </a:r>
            <a:br>
              <a:rPr lang="ru-RU" sz="3600" b="1" cap="small" dirty="0">
                <a:solidFill>
                  <a:srgbClr val="575F6D"/>
                </a:solidFill>
                <a:latin typeface="Century Schoolbook"/>
              </a:rPr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8533" y="1811867"/>
            <a:ext cx="9144000" cy="4063999"/>
          </a:xfrm>
        </p:spPr>
        <p:txBody>
          <a:bodyPr>
            <a:normAutofit/>
          </a:bodyPr>
          <a:lstStyle/>
          <a:p>
            <a:pPr algn="r"/>
            <a:r>
              <a:rPr lang="ru-RU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Султанова Анастасия Владимировна,</a:t>
            </a:r>
          </a:p>
          <a:p>
            <a:pPr algn="r"/>
            <a:r>
              <a:rPr lang="ru-RU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МБОУ – школа №36 города Орла</a:t>
            </a:r>
            <a:endParaRPr lang="ru-RU" sz="32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Screenshot_20181009-094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944" y="251870"/>
            <a:ext cx="2292255" cy="2423597"/>
          </a:xfrm>
          <a:prstGeom prst="rect">
            <a:avLst/>
          </a:prstGeom>
        </p:spPr>
      </p:pic>
      <p:pic>
        <p:nvPicPr>
          <p:cNvPr id="5" name="Рисунок 6" descr="children_013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3781" y="3657601"/>
            <a:ext cx="4957019" cy="221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925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7867" y="387336"/>
            <a:ext cx="9144000" cy="1559997"/>
          </a:xfrm>
        </p:spPr>
        <p:txBody>
          <a:bodyPr>
            <a:normAutofit/>
          </a:bodyPr>
          <a:lstStyle/>
          <a:p>
            <a:pPr algn="r"/>
            <a:r>
              <a:rPr lang="ru-RU" sz="32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Сектор «Мой мир» </a:t>
            </a:r>
            <a:br>
              <a:rPr lang="ru-RU" sz="32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социально-психологической </a:t>
            </a:r>
            <a:br>
              <a:rPr lang="ru-RU" sz="32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8533" y="2218267"/>
            <a:ext cx="9144000" cy="36575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creenshot_20181009-094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137" y="252935"/>
            <a:ext cx="2013999" cy="2076463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712926962"/>
              </p:ext>
            </p:extLst>
          </p:nvPr>
        </p:nvGraphicFramePr>
        <p:xfrm>
          <a:off x="6485467" y="2065867"/>
          <a:ext cx="5706532" cy="4072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NIWqmEtol9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93423" y="50252"/>
            <a:ext cx="2388177" cy="2168015"/>
          </a:xfrm>
          <a:prstGeom prst="rect">
            <a:avLst/>
          </a:prstGeom>
        </p:spPr>
      </p:pic>
      <p:pic>
        <p:nvPicPr>
          <p:cNvPr id="7" name="Picture 2" descr="C:\Users\COM_VR\Desktop\ФОТО 2018-19\макулатура\IMG-20190207-WA00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284133" y="4501016"/>
            <a:ext cx="2883744" cy="2162808"/>
          </a:xfrm>
          <a:prstGeom prst="rect">
            <a:avLst/>
          </a:prstGeom>
          <a:noFill/>
        </p:spPr>
      </p:pic>
      <p:pic>
        <p:nvPicPr>
          <p:cNvPr id="8" name="Содержимое 4" descr="rsMyCELYbK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25600" y="4795118"/>
            <a:ext cx="2523067" cy="1868706"/>
          </a:xfrm>
          <a:prstGeom prst="rect">
            <a:avLst/>
          </a:prstGeom>
        </p:spPr>
      </p:pic>
      <p:pic>
        <p:nvPicPr>
          <p:cNvPr id="9" name="Рисунок 8" descr="20180521_10102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19589" y="2378558"/>
            <a:ext cx="3361267" cy="1890713"/>
          </a:xfrm>
          <a:prstGeom prst="rect">
            <a:avLst/>
          </a:prstGeom>
        </p:spPr>
      </p:pic>
      <p:pic>
        <p:nvPicPr>
          <p:cNvPr id="2050" name="Picture 2" descr="C:\Users\COM_VR\Desktop\ФОТО 2018-19\посади дерево\IMG-20181023-WA000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53348" y="1790337"/>
            <a:ext cx="1753144" cy="2337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29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7867" y="387336"/>
            <a:ext cx="9144000" cy="1559997"/>
          </a:xfrm>
        </p:spPr>
        <p:txBody>
          <a:bodyPr>
            <a:normAutofit/>
          </a:bodyPr>
          <a:lstStyle/>
          <a:p>
            <a:pPr indent="-228600" algn="r">
              <a:spcAft>
                <a:spcPts val="0"/>
              </a:spcAft>
            </a:pPr>
            <a:r>
              <a:rPr lang="ru-RU" sz="32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Сектор пионерской работы  </a:t>
            </a:r>
            <a:br>
              <a:rPr lang="ru-RU" sz="32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«Тимуровский десант»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8533" y="2218267"/>
            <a:ext cx="9144000" cy="36575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creenshot_20181009-094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746" y="227464"/>
            <a:ext cx="2265547" cy="2220397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674699341"/>
              </p:ext>
            </p:extLst>
          </p:nvPr>
        </p:nvGraphicFramePr>
        <p:xfrm>
          <a:off x="6163733" y="1947334"/>
          <a:ext cx="6519333" cy="4910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пионры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99035" y="528146"/>
            <a:ext cx="2754332" cy="15493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8" name="Picture 2" descr="C:\Users\COM_VR\Desktop\ФОТО 2018-19\Дом со звездой фото(2)\IMG-20181211-WA00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41228" y="2021560"/>
            <a:ext cx="2948535" cy="1859585"/>
          </a:xfrm>
          <a:prstGeom prst="rect">
            <a:avLst/>
          </a:prstGeom>
          <a:noFill/>
        </p:spPr>
      </p:pic>
      <p:pic>
        <p:nvPicPr>
          <p:cNvPr id="7" name="Picture 2" descr="C:\Users\COM_VR\Desktop\ФОТО 2018-19\пионеры отр\WP_20181116_09_02_13_Pr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01376" y="2348392"/>
            <a:ext cx="2952771" cy="2214578"/>
          </a:xfrm>
          <a:prstGeom prst="rect">
            <a:avLst/>
          </a:prstGeom>
          <a:noFill/>
        </p:spPr>
      </p:pic>
      <p:pic>
        <p:nvPicPr>
          <p:cNvPr id="9" name="Содержимое 4" descr="ровесник.jpg"/>
          <p:cNvPicPr>
            <a:picLocks noGrp="1" noChangeAspect="1"/>
          </p:cNvPicPr>
          <p:nvPr>
            <p:ph sz="quarter" idx="1"/>
          </p:nvPr>
        </p:nvPicPr>
        <p:blipFill>
          <a:blip r:embed="rId11" cstate="print"/>
          <a:stretch>
            <a:fillRect/>
          </a:stretch>
        </p:blipFill>
        <p:spPr>
          <a:xfrm>
            <a:off x="2264221" y="4657910"/>
            <a:ext cx="4027080" cy="226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10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7867" y="387337"/>
            <a:ext cx="9144000" cy="93346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/>
            </a:r>
            <a:br>
              <a:rPr lang="ru-RU" dirty="0"/>
            </a:br>
            <a:r>
              <a:rPr lang="ru-RU" sz="32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Сектор </a:t>
            </a:r>
            <a:r>
              <a:rPr lang="ru-RU" sz="3200" b="1" cap="sm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200" b="1" cap="sm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8533" y="1456267"/>
            <a:ext cx="9313334" cy="51138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creenshot_20181009-094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137" y="82536"/>
            <a:ext cx="2210499" cy="228093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522332202"/>
              </p:ext>
            </p:extLst>
          </p:nvPr>
        </p:nvGraphicFramePr>
        <p:xfrm>
          <a:off x="1440335" y="4148666"/>
          <a:ext cx="10888133" cy="255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COM_VR\Desktop\ФОТО 2018-19\ПДД\IMG-20181023-WA00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66520" y="347651"/>
            <a:ext cx="2095516" cy="1571637"/>
          </a:xfrm>
          <a:prstGeom prst="rect">
            <a:avLst/>
          </a:prstGeom>
          <a:noFill/>
        </p:spPr>
      </p:pic>
      <p:pic>
        <p:nvPicPr>
          <p:cNvPr id="10" name="Рисунок 9" descr="соревновани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59430" y="224033"/>
            <a:ext cx="3683037" cy="2071708"/>
          </a:xfrm>
          <a:prstGeom prst="rect">
            <a:avLst/>
          </a:prstGeom>
        </p:spPr>
      </p:pic>
      <p:pic>
        <p:nvPicPr>
          <p:cNvPr id="11" name="Picture 5" descr="C:\Users\СOM_ORG\Desktop\фото\20180904_08494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52052" y="2416910"/>
            <a:ext cx="3286147" cy="1848458"/>
          </a:xfrm>
          <a:prstGeom prst="rect">
            <a:avLst/>
          </a:prstGeom>
          <a:noFill/>
        </p:spPr>
      </p:pic>
      <p:pic>
        <p:nvPicPr>
          <p:cNvPr id="9" name="Рисунок 8" descr="DSC0698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008008" y="1699578"/>
            <a:ext cx="3175505" cy="2343926"/>
          </a:xfrm>
          <a:prstGeom prst="rect">
            <a:avLst/>
          </a:prstGeom>
        </p:spPr>
      </p:pic>
      <p:pic>
        <p:nvPicPr>
          <p:cNvPr id="8" name="Picture 3" descr="C:\Users\COM_VR\Desktop\ФОТО 2018-19\юид флешмоб\WP_20181206_13_24_19_Pr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38013" y="2234039"/>
            <a:ext cx="2809771" cy="2107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37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0181009-0946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4117" y="1"/>
            <a:ext cx="7707084" cy="6863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Проекты и мероприятия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Совета учащихся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9399588" cy="459867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Проекты: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-внедрен проект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школьной газеты «1000 школьных новостей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»,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-экологическая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акция «Зеленый дом-счастье в нем! -Чистый дом-здоровье в нем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!»,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-реализован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проект по созданию «Центра детских инициатив»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-разработан проект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и проведен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квест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для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учителей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Мероприятия: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онцерт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«С днем нестареющих людей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!»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общешкольные мероприятия – 1 сентября, День учителя,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ень самоуправления, посвящение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 первоклассники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Новый год 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тд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марта, последний звонок, выпускной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осенняя благотворительная ярмарка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 начальной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школе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-концерт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«Мы едины - мы непобедимы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!»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концерт «Героями не рождаются – героями становятся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!»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конкурс «Лучший Дед Мороз и Снегурочка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»,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смотр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строя и песни, посвященный 23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февраля.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Screenshot_20181009-094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97" y="1420753"/>
            <a:ext cx="2210499" cy="22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8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7867" y="1"/>
            <a:ext cx="9144000" cy="1270000"/>
          </a:xfrm>
        </p:spPr>
        <p:txBody>
          <a:bodyPr/>
          <a:lstStyle/>
          <a:p>
            <a:r>
              <a:rPr lang="ru-RU" kern="0" dirty="0" smtClean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Экологический 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8533" y="1473201"/>
            <a:ext cx="9144000" cy="44026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creenshot_20181009-094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137" y="394739"/>
            <a:ext cx="2131596" cy="2202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8533" y="1270000"/>
            <a:ext cx="9144000" cy="558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671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_VR\Desktop\!НАСТЯ\IMG-20190218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1" y="2966720"/>
            <a:ext cx="2102480" cy="3734526"/>
          </a:xfrm>
          <a:prstGeom prst="rect">
            <a:avLst/>
          </a:prstGeom>
          <a:noFill/>
        </p:spPr>
      </p:pic>
      <p:pic>
        <p:nvPicPr>
          <p:cNvPr id="6" name="Рисунок 5" descr="photo_2024-01-19_12-12-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4537" y="182879"/>
            <a:ext cx="4032582" cy="3213463"/>
          </a:xfrm>
          <a:prstGeom prst="rect">
            <a:avLst/>
          </a:prstGeom>
        </p:spPr>
      </p:pic>
      <p:pic>
        <p:nvPicPr>
          <p:cNvPr id="4" name="Picture 2" descr="C:\Users\СOM_ORG\Desktop\школа№36 воспитательные пространства\photo_2024-01-19_12-12-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7783" y="3703321"/>
            <a:ext cx="3892732" cy="2919549"/>
          </a:xfrm>
          <a:prstGeom prst="rect">
            <a:avLst/>
          </a:prstGeom>
          <a:noFill/>
        </p:spPr>
      </p:pic>
      <p:pic>
        <p:nvPicPr>
          <p:cNvPr id="1028" name="Picture 4" descr="C:\Users\СOM_ORG\Desktop\школа№36 воспитательные пространства\photo_2024-01-19_12-12-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7085" y="156755"/>
            <a:ext cx="4319450" cy="3239588"/>
          </a:xfrm>
          <a:prstGeom prst="rect">
            <a:avLst/>
          </a:prstGeom>
          <a:noFill/>
        </p:spPr>
      </p:pic>
      <p:pic>
        <p:nvPicPr>
          <p:cNvPr id="1029" name="Picture 5" descr="C:\Users\СOM_ORG\Desktop\школа№36 воспитательные пространства\photo_2024-01-19_12-11-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3213" y="3738836"/>
            <a:ext cx="3238228" cy="2947618"/>
          </a:xfrm>
          <a:prstGeom prst="rect">
            <a:avLst/>
          </a:prstGeom>
          <a:noFill/>
        </p:spPr>
      </p:pic>
      <p:pic>
        <p:nvPicPr>
          <p:cNvPr id="1030" name="Picture 6" descr="C:\Users\СOM_ORG\Desktop\школа№36 воспитательные пространства\photo_2024-01-19_12-11-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" y="509450"/>
            <a:ext cx="3187337" cy="2394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35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1760" y="0"/>
            <a:ext cx="8978538" cy="3909664"/>
          </a:xfrm>
        </p:spPr>
        <p:txBody>
          <a:bodyPr>
            <a:normAutofit fontScale="92500"/>
          </a:bodyPr>
          <a:lstStyle/>
          <a:p>
            <a:pPr marR="381000" lvl="0" indent="-342900" fontAlgn="base">
              <a:spcBef>
                <a:spcPts val="0"/>
              </a:spcBef>
              <a:tabLst>
                <a:tab pos="457200" algn="l"/>
              </a:tabLst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Mongolian Baiti" panose="03000500000000000000" pitchFamily="66" charset="0"/>
              </a:rPr>
              <a:t>«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Mongolian Baiti" panose="03000500000000000000" pitchFamily="66" charset="0"/>
              </a:rPr>
              <a:t>Если ваши действия приводят к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Mongolian Baiti" panose="03000500000000000000" pitchFamily="66" charset="0"/>
              </a:rPr>
              <a:t>результатам, которые 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Mongolian Baiti" panose="03000500000000000000" pitchFamily="66" charset="0"/>
              </a:rPr>
              <a:t>вдохновляют других мечтать больше, узнавать больше, делать больше и добиваться большего, значит, вы отличный лидер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Mongolian Baiti" panose="03000500000000000000" pitchFamily="66" charset="0"/>
              </a:rPr>
              <a:t>!»</a:t>
            </a:r>
            <a:endParaRPr lang="ru-RU" sz="4000" dirty="0">
              <a:solidFill>
                <a:schemeClr val="accent1">
                  <a:lumMod val="75000"/>
                </a:schemeClr>
              </a:solidFill>
              <a:cs typeface="Mongolian Baiti" panose="03000500000000000000" pitchFamily="66" charset="0"/>
            </a:endParaRPr>
          </a:p>
          <a:p>
            <a:pPr algn="r">
              <a:spcBef>
                <a:spcPts val="0"/>
              </a:spcBef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Mongolian Baiti" panose="03000500000000000000" pitchFamily="66" charset="0"/>
              </a:rPr>
              <a:t>Долли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Mongolian Baiti" panose="03000500000000000000" pitchFamily="66" charset="0"/>
              </a:rPr>
              <a:t>Партон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Mongolian Baiti" panose="03000500000000000000" pitchFamily="66" charset="0"/>
              </a:rPr>
              <a:t> (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Mongolian Baiti" panose="03000500000000000000" pitchFamily="66" charset="0"/>
              </a:rPr>
              <a:t>Dolly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Mongolian Baiti" panose="03000500000000000000" pitchFamily="66" charset="0"/>
              </a:rPr>
              <a:t>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Mongolian Baiti" panose="03000500000000000000" pitchFamily="66" charset="0"/>
              </a:rPr>
              <a:t>Parton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endParaRPr lang="ru-RU" dirty="0"/>
          </a:p>
        </p:txBody>
      </p:sp>
      <p:pic>
        <p:nvPicPr>
          <p:cNvPr id="4" name="Рисунок 3" descr="Screenshot_20181009-094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137" y="252935"/>
            <a:ext cx="2250130" cy="2378075"/>
          </a:xfrm>
          <a:prstGeom prst="rect">
            <a:avLst/>
          </a:prstGeom>
        </p:spPr>
      </p:pic>
      <p:pic>
        <p:nvPicPr>
          <p:cNvPr id="2050" name="Picture 2" descr="C:\Users\СOM_ORG\Desktop\школа№36 воспитательные пространства\photo_2024-01-19_12-12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5166" y="3576221"/>
            <a:ext cx="3565091" cy="3125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01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6595" y="187234"/>
            <a:ext cx="8915400" cy="37776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Mongolian Baiti" panose="03000500000000000000" pitchFamily="66" charset="0"/>
              </a:rPr>
              <a:t>Спасибо за внимание!</a:t>
            </a:r>
            <a:endParaRPr lang="ru-RU" sz="8800" dirty="0"/>
          </a:p>
        </p:txBody>
      </p:sp>
      <p:pic>
        <p:nvPicPr>
          <p:cNvPr id="5" name="Рисунок 4" descr="Screenshot_20181009-094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908" y="1411174"/>
            <a:ext cx="2250130" cy="2378075"/>
          </a:xfrm>
          <a:prstGeom prst="rect">
            <a:avLst/>
          </a:prstGeom>
        </p:spPr>
      </p:pic>
      <p:pic>
        <p:nvPicPr>
          <p:cNvPr id="7" name="Picture 3" descr="C:\Users\СOM_ORG\Desktop\школа№36 воспитательные пространства\photo_2024-01-19_12-12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965" y="2752998"/>
            <a:ext cx="5229497" cy="3922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8533" y="2218267"/>
            <a:ext cx="9144000" cy="3657599"/>
          </a:xfrm>
        </p:spPr>
        <p:txBody>
          <a:bodyPr/>
          <a:lstStyle/>
          <a:p>
            <a:pPr algn="r">
              <a:lnSpc>
                <a:spcPct val="107000"/>
              </a:lnSpc>
              <a:spcAft>
                <a:spcPts val="750"/>
              </a:spcAft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Человек становится взрослым и самостоятельным,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r">
              <a:lnSpc>
                <a:spcPct val="107000"/>
              </a:lnSpc>
              <a:spcAft>
                <a:spcPts val="750"/>
              </a:spcAft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когда начинает сам принимать решения и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r">
              <a:lnSpc>
                <a:spcPct val="107000"/>
              </a:lnSpc>
              <a:spcAft>
                <a:spcPts val="750"/>
              </a:spcAft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чувствовать за них ответственность.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endParaRPr lang="ru-RU" dirty="0"/>
          </a:p>
        </p:txBody>
      </p:sp>
      <p:pic>
        <p:nvPicPr>
          <p:cNvPr id="4" name="Рисунок 3" descr="Screenshot_20181009-094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137" y="252935"/>
            <a:ext cx="2182396" cy="232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7867" y="387336"/>
            <a:ext cx="9144000" cy="1559997"/>
          </a:xfrm>
        </p:spPr>
        <p:txBody>
          <a:bodyPr>
            <a:normAutofit/>
          </a:bodyPr>
          <a:lstStyle/>
          <a:p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</a:rPr>
              <a:t>ШС(школьное самоуправление)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8533" y="2774155"/>
            <a:ext cx="9144000" cy="3101711"/>
          </a:xfrm>
        </p:spPr>
        <p:txBody>
          <a:bodyPr/>
          <a:lstStyle/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3200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Это режим протекания совместной и самостоятельной жизни, в которой каждый ученик может определить свое место и реализовать свои способности и возможности.</a:t>
            </a:r>
          </a:p>
          <a:p>
            <a:endParaRPr lang="ru-RU" dirty="0"/>
          </a:p>
        </p:txBody>
      </p:sp>
      <p:pic>
        <p:nvPicPr>
          <p:cNvPr id="4" name="Рисунок 3" descr="Screenshot_20181009-094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137" y="167203"/>
            <a:ext cx="2436396" cy="242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25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7867" y="387336"/>
            <a:ext cx="9144000" cy="1559997"/>
          </a:xfrm>
        </p:spPr>
        <p:txBody>
          <a:bodyPr/>
          <a:lstStyle/>
          <a:p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ЦЕЛЬ: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8533" y="2387601"/>
            <a:ext cx="9144000" cy="3488266"/>
          </a:xfrm>
        </p:spPr>
        <p:txBody>
          <a:bodyPr/>
          <a:lstStyle/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3200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Формирование творческой, активной личности на основе приобщения к общечеловеческой национальной культуре</a:t>
            </a:r>
          </a:p>
          <a:p>
            <a:pPr marL="342900" lvl="0" indent="-3429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3200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Сотрудничество учителей и учеников разных возрастов</a:t>
            </a:r>
          </a:p>
          <a:p>
            <a:endParaRPr lang="ru-RU" dirty="0"/>
          </a:p>
        </p:txBody>
      </p:sp>
      <p:pic>
        <p:nvPicPr>
          <p:cNvPr id="4" name="Рисунок 3" descr="Screenshot_20181009-094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137" y="302670"/>
            <a:ext cx="2436396" cy="208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15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7867" y="387336"/>
            <a:ext cx="9144000" cy="1559997"/>
          </a:xfrm>
        </p:spPr>
        <p:txBody>
          <a:bodyPr/>
          <a:lstStyle/>
          <a:p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ЗАДАЧИ: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8533" y="2218267"/>
            <a:ext cx="9144000" cy="3657599"/>
          </a:xfrm>
        </p:spPr>
        <p:txBody>
          <a:bodyPr>
            <a:normAutofit/>
          </a:bodyPr>
          <a:lstStyle/>
          <a:p>
            <a:pPr marL="342900" lvl="0" indent="-34290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2800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Создание системы самоуправления как воспитывающей среды школы</a:t>
            </a:r>
          </a:p>
          <a:p>
            <a:pPr marL="342900" lvl="0" indent="-34290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2800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Организация групповой, коллективной, индивидуальной деятельности  школьника</a:t>
            </a:r>
          </a:p>
          <a:p>
            <a:pPr marL="342900" lvl="0" indent="-34290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2800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Развитие и упрочнение детской организации как основы для </a:t>
            </a:r>
            <a:r>
              <a:rPr lang="ru-RU" sz="2800" kern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межвозрастного</a:t>
            </a:r>
            <a:r>
              <a:rPr lang="ru-RU" sz="2800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общения, социальной адаптации, творческого развития каждого ученика</a:t>
            </a:r>
          </a:p>
          <a:p>
            <a:endParaRPr lang="ru-RU" dirty="0"/>
          </a:p>
        </p:txBody>
      </p:sp>
      <p:pic>
        <p:nvPicPr>
          <p:cNvPr id="4" name="Рисунок 3" descr="Screenshot_20181009-094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137" y="252935"/>
            <a:ext cx="2265762" cy="238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0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7867" y="387336"/>
            <a:ext cx="9144000" cy="1559997"/>
          </a:xfrm>
        </p:spPr>
        <p:txBody>
          <a:bodyPr>
            <a:normAutofit/>
          </a:bodyPr>
          <a:lstStyle/>
          <a:p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</a:rPr>
              <a:t>Принципы построения ШС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8533" y="2370667"/>
            <a:ext cx="9144000" cy="3505199"/>
          </a:xfrm>
        </p:spPr>
        <p:txBody>
          <a:bodyPr>
            <a:normAutofit lnSpcReduction="10000"/>
          </a:bodyPr>
          <a:lstStyle/>
          <a:p>
            <a:pPr marL="342900" lvl="0" indent="-342900" algn="l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2400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Выборность всех органов</a:t>
            </a:r>
          </a:p>
          <a:p>
            <a:pPr marL="342900" lvl="0" indent="-342900" algn="l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2400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Педагогическое руководство</a:t>
            </a:r>
          </a:p>
          <a:p>
            <a:pPr marL="342900" lvl="0" indent="-342900" algn="l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2400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Разделение полномочий и их тесное взаимодействие</a:t>
            </a:r>
          </a:p>
          <a:p>
            <a:pPr marL="342900" lvl="0" indent="-342900" algn="l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2400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Выбор содержания, форм и методов деятельности</a:t>
            </a:r>
          </a:p>
          <a:p>
            <a:pPr marL="342900" lvl="0" indent="-342900" algn="l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2400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Гласность и открытость</a:t>
            </a:r>
          </a:p>
          <a:p>
            <a:pPr marL="342900" lvl="0" indent="-342900" algn="l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2400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Свобода критики и обмена мнениями</a:t>
            </a:r>
          </a:p>
          <a:p>
            <a:pPr marL="342900" lvl="0" indent="-342900" algn="l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2400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Систематическая сменяемость членов самоуправления</a:t>
            </a:r>
          </a:p>
          <a:p>
            <a:pPr marL="342900" lvl="0" indent="-342900" algn="l" fontAlgn="base"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ru-RU" sz="2400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Приоритетность интересов учащихся</a:t>
            </a:r>
          </a:p>
          <a:p>
            <a:endParaRPr lang="ru-RU" dirty="0"/>
          </a:p>
        </p:txBody>
      </p:sp>
      <p:pic>
        <p:nvPicPr>
          <p:cNvPr id="4" name="Рисунок 3" descr="Screenshot_20181009-094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137" y="192602"/>
            <a:ext cx="2216263" cy="236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41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7867" y="1"/>
            <a:ext cx="9144000" cy="1270000"/>
          </a:xfrm>
        </p:spPr>
        <p:txBody>
          <a:bodyPr/>
          <a:lstStyle/>
          <a:p>
            <a:r>
              <a:rPr lang="ru-RU" kern="0" dirty="0">
                <a:solidFill>
                  <a:srgbClr val="8C00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СТРУКТУРА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8533" y="1473201"/>
            <a:ext cx="9144000" cy="44026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creenshot_20181009-094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137" y="394739"/>
            <a:ext cx="2179407" cy="229766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8533" y="1270000"/>
            <a:ext cx="9144000" cy="558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699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7867" y="387336"/>
            <a:ext cx="9144000" cy="967331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Сектор оперативного реагирования     </a:t>
            </a:r>
            <a:br>
              <a:rPr lang="ru-RU" sz="32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«Путь к познанию и творчеству»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8532" y="1591733"/>
            <a:ext cx="9533467" cy="49614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creenshot_20181009-094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137" y="252935"/>
            <a:ext cx="2216263" cy="2326878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223405101"/>
              </p:ext>
            </p:extLst>
          </p:nvPr>
        </p:nvGraphicFramePr>
        <p:xfrm>
          <a:off x="3285067" y="2573867"/>
          <a:ext cx="7789333" cy="397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квест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02817" y="5230795"/>
            <a:ext cx="2561667" cy="1440938"/>
          </a:xfrm>
          <a:prstGeom prst="rect">
            <a:avLst/>
          </a:prstGeom>
        </p:spPr>
      </p:pic>
      <p:pic>
        <p:nvPicPr>
          <p:cNvPr id="8" name="Содержимое 5" descr="20171005_124029.jpg"/>
          <p:cNvPicPr>
            <a:picLocks noGrp="1" noChangeAspect="1"/>
          </p:cNvPicPr>
          <p:nvPr>
            <p:ph sz="quarter" idx="1"/>
          </p:nvPr>
        </p:nvPicPr>
        <p:blipFill>
          <a:blip r:embed="rId9" cstate="print"/>
          <a:stretch>
            <a:fillRect/>
          </a:stretch>
        </p:blipFill>
        <p:spPr>
          <a:xfrm>
            <a:off x="9465733" y="1901126"/>
            <a:ext cx="2506134" cy="1908874"/>
          </a:xfrm>
          <a:prstGeom prst="rect">
            <a:avLst/>
          </a:prstGeom>
        </p:spPr>
      </p:pic>
      <p:pic>
        <p:nvPicPr>
          <p:cNvPr id="9" name="Picture 2" descr="C:\Users\COM_VR\Desktop\ФОТО 2018-19\экстремизм\IMG-20180329-WA00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4785" y="2816879"/>
            <a:ext cx="1929699" cy="2068690"/>
          </a:xfrm>
          <a:prstGeom prst="rect">
            <a:avLst/>
          </a:prstGeom>
          <a:noFill/>
        </p:spPr>
      </p:pic>
      <p:pic>
        <p:nvPicPr>
          <p:cNvPr id="10" name="Рисунок 9" descr="20180901_09273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867341" y="5230795"/>
            <a:ext cx="2324658" cy="1307620"/>
          </a:xfrm>
          <a:prstGeom prst="rect">
            <a:avLst/>
          </a:prstGeom>
        </p:spPr>
      </p:pic>
      <p:pic>
        <p:nvPicPr>
          <p:cNvPr id="1026" name="Picture 2" descr="C:\Users\COM_VR\Desktop\ФОТО 2018-19\Дом со звездой фото(2)\WP_20181204_12_28_13_Pr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12274" y="248194"/>
            <a:ext cx="2995749" cy="2246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21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7867" y="0"/>
            <a:ext cx="9144000" cy="1710267"/>
          </a:xfrm>
        </p:spPr>
        <p:txBody>
          <a:bodyPr>
            <a:normAutofit fontScale="90000"/>
          </a:bodyPr>
          <a:lstStyle/>
          <a:p>
            <a:pPr lvl="0" algn="r" defTabSz="914400">
              <a:spcBef>
                <a:spcPts val="0"/>
              </a:spcBef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Сектор патриотической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работы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«Путь гражданина»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8533" y="1320801"/>
            <a:ext cx="9144000" cy="45550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creenshot_20181009-094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137" y="252935"/>
            <a:ext cx="2222975" cy="230399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259016068"/>
              </p:ext>
            </p:extLst>
          </p:nvPr>
        </p:nvGraphicFramePr>
        <p:xfrm>
          <a:off x="3183467" y="1320802"/>
          <a:ext cx="8619066" cy="5283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смотр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63333" y="901737"/>
            <a:ext cx="2501861" cy="1876396"/>
          </a:xfrm>
          <a:prstGeom prst="rect">
            <a:avLst/>
          </a:prstGeom>
        </p:spPr>
      </p:pic>
      <p:pic>
        <p:nvPicPr>
          <p:cNvPr id="7" name="Рисунок 6" descr="парад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90613" y="4420675"/>
            <a:ext cx="2953919" cy="1661580"/>
          </a:xfrm>
          <a:prstGeom prst="rect">
            <a:avLst/>
          </a:prstGeom>
        </p:spPr>
      </p:pic>
      <p:pic>
        <p:nvPicPr>
          <p:cNvPr id="8" name="Содержимое 3" descr="ÐÐ°ÑÑÐ¸Ð½ÐºÐ¸ Ð¿Ð¾ Ð·Ð°Ð¿ÑÐ¾ÑÑ Ð¸Ð¼Ñ Ð³ÐµÑÐ¾Ñ ÑÐºÐ¾Ð»Ðµ Ð¾ÑÐµÐ» 36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40871" y="1114413"/>
            <a:ext cx="2500330" cy="158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ÐÐ°ÑÑÐ¸Ð½ÐºÐ¸ Ð¿Ð¾ Ð·Ð°Ð¿ÑÐ¾ÑÑ Ð¸Ð¼Ñ Ð³ÐµÑÐ¾Ñ ÑÐºÐ¾Ð»Ðµ Ð¾ÑÐµÐ» 3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52416" y="5135472"/>
            <a:ext cx="2219451" cy="1480790"/>
          </a:xfrm>
          <a:prstGeom prst="rect">
            <a:avLst/>
          </a:prstGeom>
          <a:noFill/>
        </p:spPr>
      </p:pic>
      <p:pic>
        <p:nvPicPr>
          <p:cNvPr id="10" name="Рисунок 9" descr="возложение цветов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17733" y="3343457"/>
            <a:ext cx="2240376" cy="168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79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227</TotalTime>
  <Words>380</Words>
  <Application>Microsoft Office PowerPoint</Application>
  <PresentationFormat>Произвольный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Легкий дым</vt:lpstr>
      <vt:lpstr>Куратор ученического самоуправления </vt:lpstr>
      <vt:lpstr>Слайд 2</vt:lpstr>
      <vt:lpstr>ШС(школьное самоуправление)</vt:lpstr>
      <vt:lpstr>ЦЕЛЬ:</vt:lpstr>
      <vt:lpstr>ЗАДАЧИ:</vt:lpstr>
      <vt:lpstr>Принципы построения ШС</vt:lpstr>
      <vt:lpstr>СТРУКТУРА</vt:lpstr>
      <vt:lpstr>Сектор оперативного реагирования                      «Путь к познанию и творчеству»</vt:lpstr>
      <vt:lpstr>Сектор патриотической работы  «Путь гражданина» </vt:lpstr>
      <vt:lpstr>Сектор «Мой мир»  социально-психологической  направленности</vt:lpstr>
      <vt:lpstr>Сектор пионерской работы   «Тимуровский десант»</vt:lpstr>
      <vt:lpstr> Сектор                       безопасности</vt:lpstr>
      <vt:lpstr>Слайд 13</vt:lpstr>
      <vt:lpstr>Проекты и мероприятия  Совета учащихся</vt:lpstr>
      <vt:lpstr>Экологический проект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ШС(школьное самоуправление)</dc:title>
  <dc:creator>Developer</dc:creator>
  <cp:lastModifiedBy>СOM_ORG</cp:lastModifiedBy>
  <cp:revision>33</cp:revision>
  <dcterms:created xsi:type="dcterms:W3CDTF">2019-02-15T17:41:47Z</dcterms:created>
  <dcterms:modified xsi:type="dcterms:W3CDTF">2024-01-23T09:01:30Z</dcterms:modified>
</cp:coreProperties>
</file>