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5" r:id="rId4"/>
    <p:sldId id="286" r:id="rId5"/>
    <p:sldId id="276" r:id="rId6"/>
    <p:sldId id="275" r:id="rId7"/>
    <p:sldId id="279" r:id="rId8"/>
    <p:sldId id="280" r:id="rId9"/>
    <p:sldId id="282" r:id="rId10"/>
    <p:sldId id="291" r:id="rId11"/>
    <p:sldId id="289" r:id="rId12"/>
    <p:sldId id="283" r:id="rId13"/>
    <p:sldId id="293" r:id="rId14"/>
    <p:sldId id="294" r:id="rId15"/>
    <p:sldId id="295" r:id="rId16"/>
    <p:sldId id="296" r:id="rId17"/>
    <p:sldId id="292" r:id="rId18"/>
    <p:sldId id="277" r:id="rId19"/>
    <p:sldId id="284" r:id="rId20"/>
    <p:sldId id="297" r:id="rId2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EE3BE-69C7-47F8-B62B-016B85632711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CDC7EC8-171D-4AD1-ADB0-9332C5A653DF}">
      <dgm:prSet phldrT="[Текст]"/>
      <dgm:spPr/>
      <dgm:t>
        <a:bodyPr/>
        <a:lstStyle/>
        <a:p>
          <a:pPr rtl="0"/>
          <a:r>
            <a:rPr lang="ru-RU" b="1" i="0" u="none" dirty="0" smtClean="0"/>
            <a:t>СТУКРУРА ООП НОО </a:t>
          </a:r>
          <a:endParaRPr lang="ru-RU" dirty="0"/>
        </a:p>
      </dgm:t>
    </dgm:pt>
    <dgm:pt modelId="{E3E0986C-F592-4AFF-B02A-79A0E55631E3}" type="parTrans" cxnId="{0785F4A2-C0B4-43DF-9921-3267C0DC93F3}">
      <dgm:prSet/>
      <dgm:spPr/>
      <dgm:t>
        <a:bodyPr/>
        <a:lstStyle/>
        <a:p>
          <a:endParaRPr lang="ru-RU"/>
        </a:p>
      </dgm:t>
    </dgm:pt>
    <dgm:pt modelId="{29DEDE4A-41E6-4720-B2A4-3E3B8AF65353}" type="sibTrans" cxnId="{0785F4A2-C0B4-43DF-9921-3267C0DC93F3}">
      <dgm:prSet/>
      <dgm:spPr/>
      <dgm:t>
        <a:bodyPr/>
        <a:lstStyle/>
        <a:p>
          <a:endParaRPr lang="ru-RU"/>
        </a:p>
      </dgm:t>
    </dgm:pt>
    <dgm:pt modelId="{812C566E-8273-4C46-AE9C-429839B9267B}">
      <dgm:prSet phldrT="[Текст]"/>
      <dgm:spPr/>
      <dgm:t>
        <a:bodyPr/>
        <a:lstStyle/>
        <a:p>
          <a:pPr rtl="0"/>
          <a:r>
            <a:rPr lang="ru-RU" b="1" i="0" u="none" dirty="0" smtClean="0"/>
            <a:t>СТРУКТУРА ООП НОО </a:t>
          </a:r>
          <a:endParaRPr lang="ru-RU" dirty="0"/>
        </a:p>
      </dgm:t>
    </dgm:pt>
    <dgm:pt modelId="{667D0A20-EF85-434D-9C41-7711FA41984E}" type="parTrans" cxnId="{7D2EEBD5-883D-47B0-829C-C0BCCDDD66B4}">
      <dgm:prSet/>
      <dgm:spPr/>
      <dgm:t>
        <a:bodyPr/>
        <a:lstStyle/>
        <a:p>
          <a:endParaRPr lang="ru-RU"/>
        </a:p>
      </dgm:t>
    </dgm:pt>
    <dgm:pt modelId="{52C744F6-8CCC-4A30-A6E3-224756CF22E5}" type="sibTrans" cxnId="{7D2EEBD5-883D-47B0-829C-C0BCCDDD66B4}">
      <dgm:prSet/>
      <dgm:spPr/>
      <dgm:t>
        <a:bodyPr/>
        <a:lstStyle/>
        <a:p>
          <a:endParaRPr lang="ru-RU"/>
        </a:p>
      </dgm:t>
    </dgm:pt>
    <dgm:pt modelId="{AEB3C082-6A34-44CF-8ABE-57791319B309}">
      <dgm:prSet phldrT="[Текст]" phldr="1"/>
      <dgm:spPr/>
      <dgm:t>
        <a:bodyPr/>
        <a:lstStyle/>
        <a:p>
          <a:endParaRPr lang="ru-RU" dirty="0"/>
        </a:p>
      </dgm:t>
    </dgm:pt>
    <dgm:pt modelId="{0F1BC5CD-2793-48E3-A0B6-3B79384481E1}" type="parTrans" cxnId="{E538EC87-D301-4303-BA0F-F79BCC99E15C}">
      <dgm:prSet/>
      <dgm:spPr/>
      <dgm:t>
        <a:bodyPr/>
        <a:lstStyle/>
        <a:p>
          <a:endParaRPr lang="ru-RU"/>
        </a:p>
      </dgm:t>
    </dgm:pt>
    <dgm:pt modelId="{F169B873-43AB-49C1-A52C-94947F2CC79A}" type="sibTrans" cxnId="{E538EC87-D301-4303-BA0F-F79BCC99E15C}">
      <dgm:prSet/>
      <dgm:spPr/>
      <dgm:t>
        <a:bodyPr/>
        <a:lstStyle/>
        <a:p>
          <a:endParaRPr lang="ru-RU"/>
        </a:p>
      </dgm:t>
    </dgm:pt>
    <dgm:pt modelId="{042A0B6D-5E45-409E-90A3-05AE79A83E92}">
      <dgm:prSet/>
      <dgm:spPr/>
      <dgm:t>
        <a:bodyPr/>
        <a:lstStyle/>
        <a:p>
          <a:pPr rtl="0"/>
          <a:endParaRPr lang="ru-RU" dirty="0"/>
        </a:p>
      </dgm:t>
    </dgm:pt>
    <dgm:pt modelId="{0494BF53-ADB1-4C75-B846-B74E267C702A}" type="parTrans" cxnId="{363CD4DC-499F-452C-B245-C837D2164CE2}">
      <dgm:prSet/>
      <dgm:spPr/>
    </dgm:pt>
    <dgm:pt modelId="{0352477C-FFB2-4454-B5F6-298E8F7DAB64}" type="sibTrans" cxnId="{363CD4DC-499F-452C-B245-C837D2164CE2}">
      <dgm:prSet/>
      <dgm:spPr/>
    </dgm:pt>
    <dgm:pt modelId="{7EB6A1F9-54A2-4942-8006-C8C8B6FB56C4}">
      <dgm:prSet/>
      <dgm:spPr/>
      <dgm:t>
        <a:bodyPr/>
        <a:lstStyle/>
        <a:p>
          <a:pPr rtl="0"/>
          <a:r>
            <a:rPr lang="ru-RU" b="1" i="0" u="none" dirty="0" smtClean="0"/>
            <a:t>1.</a:t>
          </a:r>
          <a:r>
            <a:rPr lang="ru-RU" b="1" i="0" u="none" baseline="0" dirty="0" smtClean="0"/>
            <a:t> Целевой раздел</a:t>
          </a:r>
          <a:endParaRPr lang="ru-RU" b="1" i="0" u="none" dirty="0"/>
        </a:p>
      </dgm:t>
    </dgm:pt>
    <dgm:pt modelId="{D17AAA87-AFBC-421A-84AD-4724ADA9824F}" type="parTrans" cxnId="{8B9B71DF-505A-4A86-A0E0-C71982415A03}">
      <dgm:prSet/>
      <dgm:spPr/>
      <dgm:t>
        <a:bodyPr/>
        <a:lstStyle/>
        <a:p>
          <a:endParaRPr lang="ru-RU"/>
        </a:p>
      </dgm:t>
    </dgm:pt>
    <dgm:pt modelId="{379487F2-40FC-4357-892E-0AD521735C8D}" type="sibTrans" cxnId="{8B9B71DF-505A-4A86-A0E0-C71982415A03}">
      <dgm:prSet/>
      <dgm:spPr/>
      <dgm:t>
        <a:bodyPr/>
        <a:lstStyle/>
        <a:p>
          <a:endParaRPr lang="ru-RU"/>
        </a:p>
      </dgm:t>
    </dgm:pt>
    <dgm:pt modelId="{4D0FBF1D-D146-44F3-AD4C-170D8A404915}">
      <dgm:prSet/>
      <dgm:spPr/>
      <dgm:t>
        <a:bodyPr/>
        <a:lstStyle/>
        <a:p>
          <a:pPr rtl="0"/>
          <a:r>
            <a:rPr lang="ru-RU" b="0" i="0" u="none" dirty="0" smtClean="0"/>
            <a:t>пояснительную записку;</a:t>
          </a:r>
          <a:endParaRPr lang="ru-RU" b="0" i="0" u="none" dirty="0"/>
        </a:p>
      </dgm:t>
    </dgm:pt>
    <dgm:pt modelId="{E27D1913-CB2E-42EC-B32C-F78CD1C8969B}" type="parTrans" cxnId="{4A190AA4-6020-4982-B285-15C984622E43}">
      <dgm:prSet/>
      <dgm:spPr/>
      <dgm:t>
        <a:bodyPr/>
        <a:lstStyle/>
        <a:p>
          <a:endParaRPr lang="ru-RU"/>
        </a:p>
      </dgm:t>
    </dgm:pt>
    <dgm:pt modelId="{A13788E7-EDF8-4FA5-A10C-22543F89089F}" type="sibTrans" cxnId="{4A190AA4-6020-4982-B285-15C984622E43}">
      <dgm:prSet/>
      <dgm:spPr/>
      <dgm:t>
        <a:bodyPr/>
        <a:lstStyle/>
        <a:p>
          <a:endParaRPr lang="ru-RU"/>
        </a:p>
      </dgm:t>
    </dgm:pt>
    <dgm:pt modelId="{50DA07D3-D32A-4165-8A67-9831C55E837D}">
      <dgm:prSet/>
      <dgm:spPr/>
      <dgm:t>
        <a:bodyPr/>
        <a:lstStyle/>
        <a:p>
          <a:pPr rtl="0"/>
          <a:r>
            <a:rPr lang="ru-RU" b="0" i="0" u="none" dirty="0" smtClean="0"/>
            <a:t>планируемые результаты освоения обучающимися ООП НОО;</a:t>
          </a:r>
          <a:endParaRPr lang="ru-RU" b="0" i="0" u="none" dirty="0"/>
        </a:p>
      </dgm:t>
    </dgm:pt>
    <dgm:pt modelId="{5B0C19CC-5A39-4A0B-99F4-E3863B2FF96C}" type="parTrans" cxnId="{D43EAA26-7E28-40E7-B7CD-BFEE553ED703}">
      <dgm:prSet/>
      <dgm:spPr/>
      <dgm:t>
        <a:bodyPr/>
        <a:lstStyle/>
        <a:p>
          <a:endParaRPr lang="ru-RU"/>
        </a:p>
      </dgm:t>
    </dgm:pt>
    <dgm:pt modelId="{A8A603DF-0074-4AC0-B729-C542E54C2853}" type="sibTrans" cxnId="{D43EAA26-7E28-40E7-B7CD-BFEE553ED703}">
      <dgm:prSet/>
      <dgm:spPr/>
      <dgm:t>
        <a:bodyPr/>
        <a:lstStyle/>
        <a:p>
          <a:endParaRPr lang="ru-RU"/>
        </a:p>
      </dgm:t>
    </dgm:pt>
    <dgm:pt modelId="{AA8B0936-D591-4F8A-9E95-1024CB9CE137}">
      <dgm:prSet/>
      <dgm:spPr/>
      <dgm:t>
        <a:bodyPr/>
        <a:lstStyle/>
        <a:p>
          <a:pPr rtl="0"/>
          <a:r>
            <a:rPr lang="ru-RU" b="0" i="0" u="none" dirty="0" smtClean="0"/>
            <a:t>систему оценки достижения планируемых результатов освоения ООП НОО.</a:t>
          </a:r>
          <a:endParaRPr lang="ru-RU" b="0" i="0" u="none" dirty="0"/>
        </a:p>
      </dgm:t>
    </dgm:pt>
    <dgm:pt modelId="{54AB6B1F-52FC-4DA7-B6C3-5DB9B22012C0}" type="parTrans" cxnId="{8E32CDB0-DBDE-4461-90A8-BE12150D59DF}">
      <dgm:prSet/>
      <dgm:spPr/>
      <dgm:t>
        <a:bodyPr/>
        <a:lstStyle/>
        <a:p>
          <a:endParaRPr lang="ru-RU"/>
        </a:p>
      </dgm:t>
    </dgm:pt>
    <dgm:pt modelId="{68C9A4BB-B99A-4DCF-B20A-23F756D9F101}" type="sibTrans" cxnId="{8E32CDB0-DBDE-4461-90A8-BE12150D59DF}">
      <dgm:prSet/>
      <dgm:spPr/>
      <dgm:t>
        <a:bodyPr/>
        <a:lstStyle/>
        <a:p>
          <a:endParaRPr lang="ru-RU"/>
        </a:p>
      </dgm:t>
    </dgm:pt>
    <dgm:pt modelId="{4C7DB90E-1E98-44F6-A61D-3E4D71D76C80}">
      <dgm:prSet/>
      <dgm:spPr/>
      <dgm:t>
        <a:bodyPr/>
        <a:lstStyle/>
        <a:p>
          <a:endParaRPr lang="ru-RU" dirty="0"/>
        </a:p>
      </dgm:t>
    </dgm:pt>
    <dgm:pt modelId="{BC8A813A-38B2-43E3-8BAA-976895FDEAF6}" type="parTrans" cxnId="{8EF7B7E7-B9C1-41E6-B706-69C0677B6DE6}">
      <dgm:prSet/>
      <dgm:spPr/>
      <dgm:t>
        <a:bodyPr/>
        <a:lstStyle/>
        <a:p>
          <a:endParaRPr lang="ru-RU"/>
        </a:p>
      </dgm:t>
    </dgm:pt>
    <dgm:pt modelId="{0BF57620-3119-49B7-81A4-D49632294FD4}" type="sibTrans" cxnId="{8EF7B7E7-B9C1-41E6-B706-69C0677B6DE6}">
      <dgm:prSet/>
      <dgm:spPr/>
      <dgm:t>
        <a:bodyPr/>
        <a:lstStyle/>
        <a:p>
          <a:endParaRPr lang="ru-RU"/>
        </a:p>
      </dgm:t>
    </dgm:pt>
    <dgm:pt modelId="{DD611EDF-5E13-42BA-ACE1-B5E54B5AED74}">
      <dgm:prSet/>
      <dgm:spPr/>
      <dgm:t>
        <a:bodyPr/>
        <a:lstStyle/>
        <a:p>
          <a:pPr rtl="0"/>
          <a:r>
            <a:rPr lang="ru-RU" b="1" i="0" u="none" dirty="0" smtClean="0"/>
            <a:t>2. Содержательный раздел</a:t>
          </a:r>
          <a:endParaRPr lang="ru-RU" b="1" i="0" u="none" dirty="0"/>
        </a:p>
      </dgm:t>
    </dgm:pt>
    <dgm:pt modelId="{9AC08604-33AE-44B7-841A-640D6015DAE0}" type="parTrans" cxnId="{F623416F-CFC7-452B-9DE0-42B178B64808}">
      <dgm:prSet/>
      <dgm:spPr/>
      <dgm:t>
        <a:bodyPr/>
        <a:lstStyle/>
        <a:p>
          <a:endParaRPr lang="ru-RU"/>
        </a:p>
      </dgm:t>
    </dgm:pt>
    <dgm:pt modelId="{0D0F4540-D4B3-467C-ABD2-CBB5AEBF114A}" type="sibTrans" cxnId="{F623416F-CFC7-452B-9DE0-42B178B64808}">
      <dgm:prSet/>
      <dgm:spPr/>
      <dgm:t>
        <a:bodyPr/>
        <a:lstStyle/>
        <a:p>
          <a:endParaRPr lang="ru-RU"/>
        </a:p>
      </dgm:t>
    </dgm:pt>
    <dgm:pt modelId="{3575D516-3B68-4E27-9717-05C3A5AB7C7F}">
      <dgm:prSet/>
      <dgm:spPr/>
      <dgm:t>
        <a:bodyPr/>
        <a:lstStyle/>
        <a:p>
          <a:endParaRPr lang="ru-RU" dirty="0"/>
        </a:p>
      </dgm:t>
    </dgm:pt>
    <dgm:pt modelId="{CE1E6765-200F-4A79-BAE1-C1322516478A}" type="parTrans" cxnId="{5E7179EA-BEDB-4A76-AC48-BDBE1289F87A}">
      <dgm:prSet/>
      <dgm:spPr/>
      <dgm:t>
        <a:bodyPr/>
        <a:lstStyle/>
        <a:p>
          <a:endParaRPr lang="ru-RU"/>
        </a:p>
      </dgm:t>
    </dgm:pt>
    <dgm:pt modelId="{37DB6DD5-FDDD-46B6-BDE5-DB18146A071B}" type="sibTrans" cxnId="{5E7179EA-BEDB-4A76-AC48-BDBE1289F87A}">
      <dgm:prSet/>
      <dgm:spPr/>
      <dgm:t>
        <a:bodyPr/>
        <a:lstStyle/>
        <a:p>
          <a:endParaRPr lang="ru-RU"/>
        </a:p>
      </dgm:t>
    </dgm:pt>
    <dgm:pt modelId="{3EF63305-2570-46B4-89A3-A0737218224C}">
      <dgm:prSet/>
      <dgm:spPr/>
      <dgm:t>
        <a:bodyPr/>
        <a:lstStyle/>
        <a:p>
          <a:pPr rtl="0"/>
          <a:r>
            <a:rPr lang="ru-RU" b="0" i="0" u="none" dirty="0" smtClean="0"/>
            <a:t>программу формирования УУД у обучающихся при получении НОО;</a:t>
          </a:r>
          <a:endParaRPr lang="ru-RU" b="0" i="0" u="none" dirty="0"/>
        </a:p>
      </dgm:t>
    </dgm:pt>
    <dgm:pt modelId="{CE334027-8DF9-474D-A5CD-21E8DDCF1D70}" type="parTrans" cxnId="{80C95CF8-B0B8-41A2-A60C-659962158C42}">
      <dgm:prSet/>
      <dgm:spPr/>
      <dgm:t>
        <a:bodyPr/>
        <a:lstStyle/>
        <a:p>
          <a:endParaRPr lang="ru-RU"/>
        </a:p>
      </dgm:t>
    </dgm:pt>
    <dgm:pt modelId="{07484FBC-7C3D-449C-9AE2-E16217DE071F}" type="sibTrans" cxnId="{80C95CF8-B0B8-41A2-A60C-659962158C42}">
      <dgm:prSet/>
      <dgm:spPr/>
      <dgm:t>
        <a:bodyPr/>
        <a:lstStyle/>
        <a:p>
          <a:endParaRPr lang="ru-RU"/>
        </a:p>
      </dgm:t>
    </dgm:pt>
    <dgm:pt modelId="{904E14CE-CA48-476E-B0B0-D1F8BD63EA72}">
      <dgm:prSet/>
      <dgm:spPr/>
      <dgm:t>
        <a:bodyPr/>
        <a:lstStyle/>
        <a:p>
          <a:pPr rtl="0"/>
          <a:r>
            <a:rPr lang="ru-RU" b="0" i="0" u="none" dirty="0" smtClean="0"/>
            <a:t>программы отдельных учебных предметов, курсов и курсов внеурочной деятельности;</a:t>
          </a:r>
          <a:endParaRPr lang="ru-RU" b="0" i="0" u="none" dirty="0"/>
        </a:p>
      </dgm:t>
    </dgm:pt>
    <dgm:pt modelId="{643D17E2-057A-4814-BD86-F724DD131937}" type="parTrans" cxnId="{F472B512-F44A-434F-9815-BAFBBA108917}">
      <dgm:prSet/>
      <dgm:spPr/>
      <dgm:t>
        <a:bodyPr/>
        <a:lstStyle/>
        <a:p>
          <a:endParaRPr lang="ru-RU"/>
        </a:p>
      </dgm:t>
    </dgm:pt>
    <dgm:pt modelId="{D019549E-311C-4CFD-865B-D738C5FB643A}" type="sibTrans" cxnId="{F472B512-F44A-434F-9815-BAFBBA108917}">
      <dgm:prSet/>
      <dgm:spPr/>
      <dgm:t>
        <a:bodyPr/>
        <a:lstStyle/>
        <a:p>
          <a:endParaRPr lang="ru-RU"/>
        </a:p>
      </dgm:t>
    </dgm:pt>
    <dgm:pt modelId="{08D74B97-B429-44F0-B3EE-01B0E17F75F8}">
      <dgm:prSet/>
      <dgm:spPr/>
      <dgm:t>
        <a:bodyPr/>
        <a:lstStyle/>
        <a:p>
          <a:pPr rtl="0"/>
          <a:r>
            <a:rPr lang="ru-RU" b="0" i="0" u="none" dirty="0" smtClean="0"/>
            <a:t>рабочую программу воспитания;</a:t>
          </a:r>
          <a:endParaRPr lang="ru-RU" b="0" i="0" u="none" dirty="0"/>
        </a:p>
      </dgm:t>
    </dgm:pt>
    <dgm:pt modelId="{8D11ED5B-AD04-42F0-9D3F-7EC76A62D56D}" type="parTrans" cxnId="{1E4D3648-E03B-4832-9624-64DB1862411F}">
      <dgm:prSet/>
      <dgm:spPr/>
      <dgm:t>
        <a:bodyPr/>
        <a:lstStyle/>
        <a:p>
          <a:endParaRPr lang="ru-RU"/>
        </a:p>
      </dgm:t>
    </dgm:pt>
    <dgm:pt modelId="{C6002FC6-B69F-453C-B3F6-04266D97947B}" type="sibTrans" cxnId="{1E4D3648-E03B-4832-9624-64DB1862411F}">
      <dgm:prSet/>
      <dgm:spPr/>
      <dgm:t>
        <a:bodyPr/>
        <a:lstStyle/>
        <a:p>
          <a:endParaRPr lang="ru-RU"/>
        </a:p>
      </dgm:t>
    </dgm:pt>
    <dgm:pt modelId="{17972A5D-2C36-48DA-8484-0E476F3A5314}">
      <dgm:prSet/>
      <dgm:spPr/>
      <dgm:t>
        <a:bodyPr/>
        <a:lstStyle/>
        <a:p>
          <a:pPr rtl="0"/>
          <a:r>
            <a:rPr lang="ru-RU" b="0" i="0" u="none" dirty="0" smtClean="0">
              <a:solidFill>
                <a:srgbClr val="FF0000"/>
              </a:solidFill>
            </a:rPr>
            <a:t>программу формирования экологической культуры, здорового и безопасного образа жизни;</a:t>
          </a:r>
          <a:endParaRPr lang="ru-RU" b="0" i="0" u="none" dirty="0">
            <a:solidFill>
              <a:srgbClr val="FF0000"/>
            </a:solidFill>
          </a:endParaRPr>
        </a:p>
      </dgm:t>
    </dgm:pt>
    <dgm:pt modelId="{01CC7316-AC00-487B-8B4C-C4328201CD39}" type="parTrans" cxnId="{3F1FB46E-324B-4EEF-B415-2DEE1B4AAA97}">
      <dgm:prSet/>
      <dgm:spPr/>
      <dgm:t>
        <a:bodyPr/>
        <a:lstStyle/>
        <a:p>
          <a:endParaRPr lang="ru-RU"/>
        </a:p>
      </dgm:t>
    </dgm:pt>
    <dgm:pt modelId="{8EF9371A-E63E-4588-B6FE-E7D56FD7274C}" type="sibTrans" cxnId="{3F1FB46E-324B-4EEF-B415-2DEE1B4AAA97}">
      <dgm:prSet/>
      <dgm:spPr/>
      <dgm:t>
        <a:bodyPr/>
        <a:lstStyle/>
        <a:p>
          <a:endParaRPr lang="ru-RU"/>
        </a:p>
      </dgm:t>
    </dgm:pt>
    <dgm:pt modelId="{2511AF13-93FD-47C8-99C7-7A687D1F3390}">
      <dgm:prSet/>
      <dgm:spPr/>
      <dgm:t>
        <a:bodyPr/>
        <a:lstStyle/>
        <a:p>
          <a:pPr rtl="0"/>
          <a:r>
            <a:rPr lang="ru-RU" b="0" i="0" u="none" dirty="0" smtClean="0">
              <a:solidFill>
                <a:srgbClr val="FF0000"/>
              </a:solidFill>
            </a:rPr>
            <a:t>программу коррекционной работы.</a:t>
          </a:r>
          <a:endParaRPr lang="ru-RU" b="0" i="0" u="none" dirty="0">
            <a:solidFill>
              <a:srgbClr val="FF0000"/>
            </a:solidFill>
          </a:endParaRPr>
        </a:p>
      </dgm:t>
    </dgm:pt>
    <dgm:pt modelId="{7411200C-7322-484E-9787-497D4D93E7A3}" type="parTrans" cxnId="{22079F75-0F52-47D5-A68A-5C8A90EDA7E0}">
      <dgm:prSet/>
      <dgm:spPr/>
      <dgm:t>
        <a:bodyPr/>
        <a:lstStyle/>
        <a:p>
          <a:endParaRPr lang="ru-RU"/>
        </a:p>
      </dgm:t>
    </dgm:pt>
    <dgm:pt modelId="{8A7EE94A-C3A1-4B35-B140-80B9B55D96BB}" type="sibTrans" cxnId="{22079F75-0F52-47D5-A68A-5C8A90EDA7E0}">
      <dgm:prSet/>
      <dgm:spPr/>
      <dgm:t>
        <a:bodyPr/>
        <a:lstStyle/>
        <a:p>
          <a:endParaRPr lang="ru-RU"/>
        </a:p>
      </dgm:t>
    </dgm:pt>
    <dgm:pt modelId="{0571C905-3386-494E-B45D-A3F0D1727C2F}">
      <dgm:prSet/>
      <dgm:spPr/>
      <dgm:t>
        <a:bodyPr/>
        <a:lstStyle/>
        <a:p>
          <a:endParaRPr lang="ru-RU" dirty="0"/>
        </a:p>
      </dgm:t>
    </dgm:pt>
    <dgm:pt modelId="{3E8E3B0B-4C95-49B0-BB5A-81B287EDA3FD}" type="parTrans" cxnId="{1F6C75DF-B5EB-4582-97CA-6BEBBEB93D2A}">
      <dgm:prSet/>
      <dgm:spPr/>
      <dgm:t>
        <a:bodyPr/>
        <a:lstStyle/>
        <a:p>
          <a:endParaRPr lang="ru-RU"/>
        </a:p>
      </dgm:t>
    </dgm:pt>
    <dgm:pt modelId="{ECF73C18-CA93-4554-9621-B3EB845BBBD9}" type="sibTrans" cxnId="{1F6C75DF-B5EB-4582-97CA-6BEBBEB93D2A}">
      <dgm:prSet/>
      <dgm:spPr/>
      <dgm:t>
        <a:bodyPr/>
        <a:lstStyle/>
        <a:p>
          <a:endParaRPr lang="ru-RU"/>
        </a:p>
      </dgm:t>
    </dgm:pt>
    <dgm:pt modelId="{5307B797-F67B-4D77-9636-0DB96B34C6E0}">
      <dgm:prSet/>
      <dgm:spPr/>
      <dgm:t>
        <a:bodyPr/>
        <a:lstStyle/>
        <a:p>
          <a:pPr rtl="0"/>
          <a:r>
            <a:rPr lang="ru-RU" b="1" i="0" u="none" dirty="0" smtClean="0"/>
            <a:t>3. Организационный раздел</a:t>
          </a:r>
          <a:endParaRPr lang="ru-RU" b="1" i="0" u="none" dirty="0"/>
        </a:p>
      </dgm:t>
    </dgm:pt>
    <dgm:pt modelId="{F1C69DDD-B372-43B1-9256-1B4E24C6912A}" type="parTrans" cxnId="{96A0C3E8-C872-4960-9071-9FE1751AD1D8}">
      <dgm:prSet/>
      <dgm:spPr/>
      <dgm:t>
        <a:bodyPr/>
        <a:lstStyle/>
        <a:p>
          <a:endParaRPr lang="ru-RU"/>
        </a:p>
      </dgm:t>
    </dgm:pt>
    <dgm:pt modelId="{10A2957B-BDA6-470F-B169-AEF255F3FAD8}" type="sibTrans" cxnId="{96A0C3E8-C872-4960-9071-9FE1751AD1D8}">
      <dgm:prSet/>
      <dgm:spPr/>
      <dgm:t>
        <a:bodyPr/>
        <a:lstStyle/>
        <a:p>
          <a:endParaRPr lang="ru-RU"/>
        </a:p>
      </dgm:t>
    </dgm:pt>
    <dgm:pt modelId="{B5DBDF55-D5FA-4C9D-97E1-E16AA152C77F}">
      <dgm:prSet/>
      <dgm:spPr/>
      <dgm:t>
        <a:bodyPr/>
        <a:lstStyle/>
        <a:p>
          <a:endParaRPr lang="ru-RU" dirty="0"/>
        </a:p>
      </dgm:t>
    </dgm:pt>
    <dgm:pt modelId="{0ABE299C-B8E8-49B1-9353-F6EB8D0C5D0D}" type="parTrans" cxnId="{14B0E665-D117-4EA2-BF95-EB51C3ADFA85}">
      <dgm:prSet/>
      <dgm:spPr/>
      <dgm:t>
        <a:bodyPr/>
        <a:lstStyle/>
        <a:p>
          <a:endParaRPr lang="ru-RU"/>
        </a:p>
      </dgm:t>
    </dgm:pt>
    <dgm:pt modelId="{9A06455A-8DBF-46DA-809D-655D36DEBF87}" type="sibTrans" cxnId="{14B0E665-D117-4EA2-BF95-EB51C3ADFA85}">
      <dgm:prSet/>
      <dgm:spPr/>
      <dgm:t>
        <a:bodyPr/>
        <a:lstStyle/>
        <a:p>
          <a:endParaRPr lang="ru-RU"/>
        </a:p>
      </dgm:t>
    </dgm:pt>
    <dgm:pt modelId="{FFB10B2F-14B1-4908-8951-E94716B350A2}">
      <dgm:prSet/>
      <dgm:spPr/>
      <dgm:t>
        <a:bodyPr/>
        <a:lstStyle/>
        <a:p>
          <a:pPr rtl="0"/>
          <a:r>
            <a:rPr lang="ru-RU" b="0" i="0" u="none" dirty="0" smtClean="0"/>
            <a:t>учебный план;</a:t>
          </a:r>
          <a:endParaRPr lang="ru-RU" b="0" i="0" u="none" dirty="0"/>
        </a:p>
      </dgm:t>
    </dgm:pt>
    <dgm:pt modelId="{9CD6E685-5A5B-436C-919C-C8435D27415E}" type="parTrans" cxnId="{7F4160C4-D78F-4294-A298-4AEDAAC50F63}">
      <dgm:prSet/>
      <dgm:spPr/>
      <dgm:t>
        <a:bodyPr/>
        <a:lstStyle/>
        <a:p>
          <a:endParaRPr lang="ru-RU"/>
        </a:p>
      </dgm:t>
    </dgm:pt>
    <dgm:pt modelId="{E8901EB9-4C90-4D62-94A4-6636C3C19EBB}" type="sibTrans" cxnId="{7F4160C4-D78F-4294-A298-4AEDAAC50F63}">
      <dgm:prSet/>
      <dgm:spPr/>
      <dgm:t>
        <a:bodyPr/>
        <a:lstStyle/>
        <a:p>
          <a:endParaRPr lang="ru-RU"/>
        </a:p>
      </dgm:t>
    </dgm:pt>
    <dgm:pt modelId="{4D009661-ACED-44EE-827A-9F987717AB0F}">
      <dgm:prSet/>
      <dgm:spPr/>
      <dgm:t>
        <a:bodyPr/>
        <a:lstStyle/>
        <a:p>
          <a:pPr rtl="0"/>
          <a:r>
            <a:rPr lang="ru-RU" b="0" i="0" u="none" dirty="0" smtClean="0"/>
            <a:t>план внеурочной деятельности, </a:t>
          </a:r>
          <a:endParaRPr lang="ru-RU" b="0" i="0" u="none" dirty="0"/>
        </a:p>
      </dgm:t>
    </dgm:pt>
    <dgm:pt modelId="{8D5BEAAF-79A3-41D5-A059-E47208AC63C7}" type="parTrans" cxnId="{C0356D03-AD92-4FC9-B16D-37DF16697839}">
      <dgm:prSet/>
      <dgm:spPr/>
      <dgm:t>
        <a:bodyPr/>
        <a:lstStyle/>
        <a:p>
          <a:endParaRPr lang="ru-RU"/>
        </a:p>
      </dgm:t>
    </dgm:pt>
    <dgm:pt modelId="{EEBB90FA-F04B-40EA-882F-FA8B1C053051}" type="sibTrans" cxnId="{C0356D03-AD92-4FC9-B16D-37DF16697839}">
      <dgm:prSet/>
      <dgm:spPr/>
      <dgm:t>
        <a:bodyPr/>
        <a:lstStyle/>
        <a:p>
          <a:endParaRPr lang="ru-RU"/>
        </a:p>
      </dgm:t>
    </dgm:pt>
    <dgm:pt modelId="{8E4DEA84-B056-4221-8098-9BB78CFCEE97}">
      <dgm:prSet/>
      <dgm:spPr/>
      <dgm:t>
        <a:bodyPr/>
        <a:lstStyle/>
        <a:p>
          <a:pPr rtl="0"/>
          <a:r>
            <a:rPr lang="ru-RU" b="0" i="0" u="none" dirty="0" smtClean="0"/>
            <a:t>систему условий реализации ООП НОО.</a:t>
          </a:r>
          <a:endParaRPr lang="ru-RU" b="0" i="0" u="none" dirty="0"/>
        </a:p>
      </dgm:t>
    </dgm:pt>
    <dgm:pt modelId="{919CA5E7-2807-4F6F-AB92-4E9C5AB65B25}" type="parTrans" cxnId="{0CB63D26-0583-4745-A6CB-24CEEB0B7CD1}">
      <dgm:prSet/>
      <dgm:spPr/>
      <dgm:t>
        <a:bodyPr/>
        <a:lstStyle/>
        <a:p>
          <a:endParaRPr lang="ru-RU"/>
        </a:p>
      </dgm:t>
    </dgm:pt>
    <dgm:pt modelId="{50D36002-736A-44FF-8B6F-7F94298CFB09}" type="sibTrans" cxnId="{0CB63D26-0583-4745-A6CB-24CEEB0B7CD1}">
      <dgm:prSet/>
      <dgm:spPr/>
      <dgm:t>
        <a:bodyPr/>
        <a:lstStyle/>
        <a:p>
          <a:endParaRPr lang="ru-RU"/>
        </a:p>
      </dgm:t>
    </dgm:pt>
    <dgm:pt modelId="{CBD45BD2-7314-4708-8456-7B57A19FBACC}">
      <dgm:prSet/>
      <dgm:spPr/>
      <dgm:t>
        <a:bodyPr/>
        <a:lstStyle/>
        <a:p>
          <a:pPr rtl="0"/>
          <a:r>
            <a:rPr lang="ru-RU" b="1" i="0" u="none" dirty="0" smtClean="0"/>
            <a:t>1.</a:t>
          </a:r>
          <a:r>
            <a:rPr lang="ru-RU" b="1" i="0" u="none" baseline="0" dirty="0" smtClean="0"/>
            <a:t> Целевой раздел</a:t>
          </a:r>
          <a:endParaRPr lang="ru-RU" b="1" i="0" u="none" dirty="0"/>
        </a:p>
      </dgm:t>
    </dgm:pt>
    <dgm:pt modelId="{5D3B31D4-6A48-4560-A261-BD310CA54A57}" type="parTrans" cxnId="{3234473B-E9D5-4099-97ED-DE34857A9A33}">
      <dgm:prSet/>
      <dgm:spPr/>
      <dgm:t>
        <a:bodyPr/>
        <a:lstStyle/>
        <a:p>
          <a:endParaRPr lang="ru-RU"/>
        </a:p>
      </dgm:t>
    </dgm:pt>
    <dgm:pt modelId="{106CC688-8C1A-45B9-B987-D435844C8A55}" type="sibTrans" cxnId="{3234473B-E9D5-4099-97ED-DE34857A9A33}">
      <dgm:prSet/>
      <dgm:spPr/>
      <dgm:t>
        <a:bodyPr/>
        <a:lstStyle/>
        <a:p>
          <a:endParaRPr lang="ru-RU"/>
        </a:p>
      </dgm:t>
    </dgm:pt>
    <dgm:pt modelId="{5B552045-06D6-4C22-ABA4-5A890818C09E}">
      <dgm:prSet/>
      <dgm:spPr/>
      <dgm:t>
        <a:bodyPr/>
        <a:lstStyle/>
        <a:p>
          <a:pPr rtl="0"/>
          <a:r>
            <a:rPr lang="ru-RU" b="0" i="0" u="none" smtClean="0"/>
            <a:t>пояснительную записку;</a:t>
          </a:r>
          <a:endParaRPr lang="ru-RU" b="0" i="0" u="none"/>
        </a:p>
      </dgm:t>
    </dgm:pt>
    <dgm:pt modelId="{31631EA5-0174-4093-9BA4-539036CA5C86}" type="parTrans" cxnId="{B893C23B-3978-4AF8-90C5-46D89791C82A}">
      <dgm:prSet/>
      <dgm:spPr/>
      <dgm:t>
        <a:bodyPr/>
        <a:lstStyle/>
        <a:p>
          <a:endParaRPr lang="ru-RU"/>
        </a:p>
      </dgm:t>
    </dgm:pt>
    <dgm:pt modelId="{0E1A0B26-072C-45D7-8B43-CD6DDE39DFA8}" type="sibTrans" cxnId="{B893C23B-3978-4AF8-90C5-46D89791C82A}">
      <dgm:prSet/>
      <dgm:spPr/>
      <dgm:t>
        <a:bodyPr/>
        <a:lstStyle/>
        <a:p>
          <a:endParaRPr lang="ru-RU"/>
        </a:p>
      </dgm:t>
    </dgm:pt>
    <dgm:pt modelId="{9B9959E9-721B-4097-B2CB-C399585C62DF}">
      <dgm:prSet/>
      <dgm:spPr/>
      <dgm:t>
        <a:bodyPr/>
        <a:lstStyle/>
        <a:p>
          <a:pPr rtl="0"/>
          <a:r>
            <a:rPr lang="ru-RU" b="0" i="0" u="none" smtClean="0"/>
            <a:t>планируемые результаты освоения обучающимися ООП НОО;</a:t>
          </a:r>
          <a:endParaRPr lang="ru-RU" b="0" i="0" u="none"/>
        </a:p>
      </dgm:t>
    </dgm:pt>
    <dgm:pt modelId="{63ECA4BE-2187-47C4-ACCA-3B7A2DB30FFD}" type="parTrans" cxnId="{DADAF670-AD5D-44C5-B10E-8E32EF277B59}">
      <dgm:prSet/>
      <dgm:spPr/>
      <dgm:t>
        <a:bodyPr/>
        <a:lstStyle/>
        <a:p>
          <a:endParaRPr lang="ru-RU"/>
        </a:p>
      </dgm:t>
    </dgm:pt>
    <dgm:pt modelId="{261BEF13-6524-4F6B-B433-737C3B3F2E9F}" type="sibTrans" cxnId="{DADAF670-AD5D-44C5-B10E-8E32EF277B59}">
      <dgm:prSet/>
      <dgm:spPr/>
      <dgm:t>
        <a:bodyPr/>
        <a:lstStyle/>
        <a:p>
          <a:endParaRPr lang="ru-RU"/>
        </a:p>
      </dgm:t>
    </dgm:pt>
    <dgm:pt modelId="{28277A59-953E-40EE-9ED7-07F87A084271}">
      <dgm:prSet/>
      <dgm:spPr/>
      <dgm:t>
        <a:bodyPr/>
        <a:lstStyle/>
        <a:p>
          <a:pPr rtl="0"/>
          <a:r>
            <a:rPr lang="ru-RU" b="0" i="0" u="none" dirty="0" smtClean="0"/>
            <a:t>систему оценки достижения планируемых результатов освоения ООП НОО.</a:t>
          </a:r>
          <a:endParaRPr lang="ru-RU" b="0" i="0" u="none" dirty="0"/>
        </a:p>
      </dgm:t>
    </dgm:pt>
    <dgm:pt modelId="{8074E4E8-07C4-441A-86EA-8D5168C9F75F}" type="parTrans" cxnId="{BA8EFDD1-E2C2-4522-A2B3-6D1AF110C8CB}">
      <dgm:prSet/>
      <dgm:spPr/>
      <dgm:t>
        <a:bodyPr/>
        <a:lstStyle/>
        <a:p>
          <a:endParaRPr lang="ru-RU"/>
        </a:p>
      </dgm:t>
    </dgm:pt>
    <dgm:pt modelId="{6F6F7F3E-08E9-4192-A207-A29FA2839E04}" type="sibTrans" cxnId="{BA8EFDD1-E2C2-4522-A2B3-6D1AF110C8CB}">
      <dgm:prSet/>
      <dgm:spPr/>
      <dgm:t>
        <a:bodyPr/>
        <a:lstStyle/>
        <a:p>
          <a:endParaRPr lang="ru-RU"/>
        </a:p>
      </dgm:t>
    </dgm:pt>
    <dgm:pt modelId="{762E426B-9FB1-48E9-903D-8E343C7AC79D}">
      <dgm:prSet/>
      <dgm:spPr/>
      <dgm:t>
        <a:bodyPr/>
        <a:lstStyle/>
        <a:p>
          <a:endParaRPr lang="ru-RU" dirty="0"/>
        </a:p>
      </dgm:t>
    </dgm:pt>
    <dgm:pt modelId="{27DEF4CA-D9E2-4B9A-B5AE-D89BC6758987}" type="parTrans" cxnId="{264C87E8-426D-4031-82B2-2C8411F2F3B2}">
      <dgm:prSet/>
      <dgm:spPr/>
      <dgm:t>
        <a:bodyPr/>
        <a:lstStyle/>
        <a:p>
          <a:endParaRPr lang="ru-RU"/>
        </a:p>
      </dgm:t>
    </dgm:pt>
    <dgm:pt modelId="{2EC2FAC8-91DE-4EC9-AD54-5989171B0937}" type="sibTrans" cxnId="{264C87E8-426D-4031-82B2-2C8411F2F3B2}">
      <dgm:prSet/>
      <dgm:spPr/>
      <dgm:t>
        <a:bodyPr/>
        <a:lstStyle/>
        <a:p>
          <a:endParaRPr lang="ru-RU"/>
        </a:p>
      </dgm:t>
    </dgm:pt>
    <dgm:pt modelId="{BE2C887F-C633-4259-810C-87F6B1ECD858}">
      <dgm:prSet/>
      <dgm:spPr/>
      <dgm:t>
        <a:bodyPr/>
        <a:lstStyle/>
        <a:p>
          <a:pPr rtl="0"/>
          <a:r>
            <a:rPr lang="ru-RU" b="0" i="0" u="none" dirty="0" smtClean="0"/>
            <a:t>рабочие программы учебных предметов, учебных курсов (в том числе внеурочной деятельности), </a:t>
          </a:r>
          <a:r>
            <a:rPr lang="ru-RU" b="0" i="0" u="none" dirty="0" smtClean="0">
              <a:solidFill>
                <a:srgbClr val="FF0000"/>
              </a:solidFill>
            </a:rPr>
            <a:t>учебных модулей;</a:t>
          </a:r>
          <a:endParaRPr lang="ru-RU" b="0" i="0" u="none" dirty="0">
            <a:solidFill>
              <a:srgbClr val="FF0000"/>
            </a:solidFill>
          </a:endParaRPr>
        </a:p>
      </dgm:t>
    </dgm:pt>
    <dgm:pt modelId="{9816400A-6BFE-4EA9-A754-272FDFFE0DA6}" type="parTrans" cxnId="{7E5C9FB3-417A-4357-8371-004B0D6F63CE}">
      <dgm:prSet/>
      <dgm:spPr/>
      <dgm:t>
        <a:bodyPr/>
        <a:lstStyle/>
        <a:p>
          <a:endParaRPr lang="ru-RU"/>
        </a:p>
      </dgm:t>
    </dgm:pt>
    <dgm:pt modelId="{E9B42615-59B0-4616-A0C9-6FD5C4CA6994}" type="sibTrans" cxnId="{7E5C9FB3-417A-4357-8371-004B0D6F63CE}">
      <dgm:prSet/>
      <dgm:spPr/>
      <dgm:t>
        <a:bodyPr/>
        <a:lstStyle/>
        <a:p>
          <a:endParaRPr lang="ru-RU"/>
        </a:p>
      </dgm:t>
    </dgm:pt>
    <dgm:pt modelId="{E4D92930-FBF8-49FD-93EE-8E2269BA0C4A}">
      <dgm:prSet/>
      <dgm:spPr/>
      <dgm:t>
        <a:bodyPr/>
        <a:lstStyle/>
        <a:p>
          <a:pPr rtl="0"/>
          <a:r>
            <a:rPr lang="ru-RU" b="0" i="0" u="none" smtClean="0"/>
            <a:t>программу формирования УУД у обучающихся;</a:t>
          </a:r>
          <a:endParaRPr lang="ru-RU" b="0" i="0" u="none"/>
        </a:p>
      </dgm:t>
    </dgm:pt>
    <dgm:pt modelId="{FA4FE170-9017-4C6B-9DE6-3A74E09E58F9}" type="parTrans" cxnId="{1EE66411-BD15-41AD-8AD1-21DADC351A3E}">
      <dgm:prSet/>
      <dgm:spPr/>
      <dgm:t>
        <a:bodyPr/>
        <a:lstStyle/>
        <a:p>
          <a:endParaRPr lang="ru-RU"/>
        </a:p>
      </dgm:t>
    </dgm:pt>
    <dgm:pt modelId="{BE84ACED-CBA7-4552-8538-67DCD6ED8062}" type="sibTrans" cxnId="{1EE66411-BD15-41AD-8AD1-21DADC351A3E}">
      <dgm:prSet/>
      <dgm:spPr/>
      <dgm:t>
        <a:bodyPr/>
        <a:lstStyle/>
        <a:p>
          <a:endParaRPr lang="ru-RU"/>
        </a:p>
      </dgm:t>
    </dgm:pt>
    <dgm:pt modelId="{4E3050A2-919B-4C8B-8892-520E57EAC7A1}">
      <dgm:prSet/>
      <dgm:spPr/>
      <dgm:t>
        <a:bodyPr/>
        <a:lstStyle/>
        <a:p>
          <a:pPr rtl="0"/>
          <a:r>
            <a:rPr lang="ru-RU" b="0" i="0" u="none" dirty="0" smtClean="0"/>
            <a:t>рабочую программу воспитания.</a:t>
          </a:r>
          <a:endParaRPr lang="ru-RU" b="0" i="0" u="none" dirty="0"/>
        </a:p>
      </dgm:t>
    </dgm:pt>
    <dgm:pt modelId="{852DDD45-94B8-4949-A46B-F40E15EAB6D1}" type="parTrans" cxnId="{FB75580E-19F9-4FF6-A218-B2CFEAD0509C}">
      <dgm:prSet/>
      <dgm:spPr/>
      <dgm:t>
        <a:bodyPr/>
        <a:lstStyle/>
        <a:p>
          <a:endParaRPr lang="ru-RU"/>
        </a:p>
      </dgm:t>
    </dgm:pt>
    <dgm:pt modelId="{3D661049-77E4-4DB0-9AF1-953CABC98BCB}" type="sibTrans" cxnId="{FB75580E-19F9-4FF6-A218-B2CFEAD0509C}">
      <dgm:prSet/>
      <dgm:spPr/>
      <dgm:t>
        <a:bodyPr/>
        <a:lstStyle/>
        <a:p>
          <a:endParaRPr lang="ru-RU"/>
        </a:p>
      </dgm:t>
    </dgm:pt>
    <dgm:pt modelId="{18B0002F-610D-458B-8CB4-D6B0E0852E75}">
      <dgm:prSet/>
      <dgm:spPr/>
      <dgm:t>
        <a:bodyPr/>
        <a:lstStyle/>
        <a:p>
          <a:r>
            <a:rPr lang="ru-RU" b="1" i="0" u="none" dirty="0" smtClean="0"/>
            <a:t>3.  Организационный раздел</a:t>
          </a:r>
          <a:endParaRPr lang="ru-RU" dirty="0"/>
        </a:p>
      </dgm:t>
    </dgm:pt>
    <dgm:pt modelId="{2F6FBF48-296E-4B1C-8549-2A52576A6791}" type="parTrans" cxnId="{99AFA3EC-72AC-46B4-A4D0-5A16ADCF7C41}">
      <dgm:prSet/>
      <dgm:spPr/>
      <dgm:t>
        <a:bodyPr/>
        <a:lstStyle/>
        <a:p>
          <a:endParaRPr lang="ru-RU"/>
        </a:p>
      </dgm:t>
    </dgm:pt>
    <dgm:pt modelId="{F363C5A1-6274-4A55-B92E-5B79AA9299E4}" type="sibTrans" cxnId="{99AFA3EC-72AC-46B4-A4D0-5A16ADCF7C41}">
      <dgm:prSet/>
      <dgm:spPr/>
      <dgm:t>
        <a:bodyPr/>
        <a:lstStyle/>
        <a:p>
          <a:endParaRPr lang="ru-RU"/>
        </a:p>
      </dgm:t>
    </dgm:pt>
    <dgm:pt modelId="{24084C87-E3ED-4CD6-A807-F83CA336DF93}">
      <dgm:prSet/>
      <dgm:spPr/>
      <dgm:t>
        <a:bodyPr/>
        <a:lstStyle/>
        <a:p>
          <a:endParaRPr lang="ru-RU"/>
        </a:p>
      </dgm:t>
    </dgm:pt>
    <dgm:pt modelId="{0CB094FA-B6C8-4FD0-87F1-2D565EA68571}" type="parTrans" cxnId="{D1979799-E72D-44F5-B710-BED4F37CC2EB}">
      <dgm:prSet/>
      <dgm:spPr/>
      <dgm:t>
        <a:bodyPr/>
        <a:lstStyle/>
        <a:p>
          <a:endParaRPr lang="ru-RU"/>
        </a:p>
      </dgm:t>
    </dgm:pt>
    <dgm:pt modelId="{91A1074B-EC46-4123-8DC6-769EE2414D8C}" type="sibTrans" cxnId="{D1979799-E72D-44F5-B710-BED4F37CC2EB}">
      <dgm:prSet/>
      <dgm:spPr/>
      <dgm:t>
        <a:bodyPr/>
        <a:lstStyle/>
        <a:p>
          <a:endParaRPr lang="ru-RU"/>
        </a:p>
      </dgm:t>
    </dgm:pt>
    <dgm:pt modelId="{8FC779F0-0CA6-4C1B-90F9-F4A9DDC60679}">
      <dgm:prSet/>
      <dgm:spPr/>
      <dgm:t>
        <a:bodyPr/>
        <a:lstStyle/>
        <a:p>
          <a:pPr rtl="0"/>
          <a:r>
            <a:rPr lang="ru-RU" b="0" i="0" u="none" dirty="0" smtClean="0"/>
            <a:t>учебный план;</a:t>
          </a:r>
          <a:endParaRPr lang="ru-RU" b="0" i="0" u="none" dirty="0"/>
        </a:p>
      </dgm:t>
    </dgm:pt>
    <dgm:pt modelId="{DC052DBA-2C5C-434B-9AC8-754AEDA48E35}" type="parTrans" cxnId="{733B158A-2FA5-4645-8610-8E959A3261A1}">
      <dgm:prSet/>
      <dgm:spPr/>
      <dgm:t>
        <a:bodyPr/>
        <a:lstStyle/>
        <a:p>
          <a:endParaRPr lang="ru-RU"/>
        </a:p>
      </dgm:t>
    </dgm:pt>
    <dgm:pt modelId="{8990A60F-FCAA-4BEB-91FE-72B8B2658E3E}" type="sibTrans" cxnId="{733B158A-2FA5-4645-8610-8E959A3261A1}">
      <dgm:prSet/>
      <dgm:spPr/>
      <dgm:t>
        <a:bodyPr/>
        <a:lstStyle/>
        <a:p>
          <a:endParaRPr lang="ru-RU"/>
        </a:p>
      </dgm:t>
    </dgm:pt>
    <dgm:pt modelId="{F1442AD5-BA9A-4FDB-8923-4850E52E8F68}">
      <dgm:prSet/>
      <dgm:spPr/>
      <dgm:t>
        <a:bodyPr/>
        <a:lstStyle/>
        <a:p>
          <a:pPr rtl="0"/>
          <a:r>
            <a:rPr lang="ru-RU" b="0" i="0" u="none" smtClean="0"/>
            <a:t>план внеурочной деятельности;</a:t>
          </a:r>
          <a:endParaRPr lang="ru-RU" b="0" i="0" u="none"/>
        </a:p>
      </dgm:t>
    </dgm:pt>
    <dgm:pt modelId="{FEFBD100-C9A9-452B-8686-C1A169FAFE65}" type="parTrans" cxnId="{1A5BB0F7-256B-4626-B4AD-F7761D1D3F61}">
      <dgm:prSet/>
      <dgm:spPr/>
      <dgm:t>
        <a:bodyPr/>
        <a:lstStyle/>
        <a:p>
          <a:endParaRPr lang="ru-RU"/>
        </a:p>
      </dgm:t>
    </dgm:pt>
    <dgm:pt modelId="{24E28ED4-6EBC-4E0D-927F-727BABB3847C}" type="sibTrans" cxnId="{1A5BB0F7-256B-4626-B4AD-F7761D1D3F61}">
      <dgm:prSet/>
      <dgm:spPr/>
      <dgm:t>
        <a:bodyPr/>
        <a:lstStyle/>
        <a:p>
          <a:endParaRPr lang="ru-RU"/>
        </a:p>
      </dgm:t>
    </dgm:pt>
    <dgm:pt modelId="{B9EAB107-BBB0-4BF1-A854-107B388B6750}">
      <dgm:prSet/>
      <dgm:spPr/>
      <dgm:t>
        <a:bodyPr/>
        <a:lstStyle/>
        <a:p>
          <a:pPr rtl="0"/>
          <a:r>
            <a:rPr lang="ru-RU" b="0" i="0" u="none" smtClean="0"/>
            <a:t>календарный учебный график;</a:t>
          </a:r>
          <a:endParaRPr lang="ru-RU" b="0" i="0" u="none"/>
        </a:p>
      </dgm:t>
    </dgm:pt>
    <dgm:pt modelId="{957421A1-0F35-4CD6-B5DB-A11D8424C5F3}" type="parTrans" cxnId="{60EB8E90-BC55-4093-B69D-C52FB03EA464}">
      <dgm:prSet/>
      <dgm:spPr/>
      <dgm:t>
        <a:bodyPr/>
        <a:lstStyle/>
        <a:p>
          <a:endParaRPr lang="ru-RU"/>
        </a:p>
      </dgm:t>
    </dgm:pt>
    <dgm:pt modelId="{36E4E67F-06E4-40AF-8FD8-C14A41C54DB2}" type="sibTrans" cxnId="{60EB8E90-BC55-4093-B69D-C52FB03EA464}">
      <dgm:prSet/>
      <dgm:spPr/>
      <dgm:t>
        <a:bodyPr/>
        <a:lstStyle/>
        <a:p>
          <a:endParaRPr lang="ru-RU"/>
        </a:p>
      </dgm:t>
    </dgm:pt>
    <dgm:pt modelId="{37AB8893-D9D0-41F5-8074-08447156996E}">
      <dgm:prSet/>
      <dgm:spPr/>
      <dgm:t>
        <a:bodyPr/>
        <a:lstStyle/>
        <a:p>
          <a:pPr rtl="0"/>
          <a:r>
            <a:rPr lang="ru-RU" b="0" i="0" u="none" smtClean="0"/>
            <a:t>календарный план воспитательной работы,;</a:t>
          </a:r>
          <a:endParaRPr lang="ru-RU" b="0" i="0" u="none"/>
        </a:p>
      </dgm:t>
    </dgm:pt>
    <dgm:pt modelId="{183DF4C7-A9AA-4BF9-8BD9-5D09CDBB4366}" type="parTrans" cxnId="{C35A7FCD-655A-43C5-A90F-599F45CF86F1}">
      <dgm:prSet/>
      <dgm:spPr/>
      <dgm:t>
        <a:bodyPr/>
        <a:lstStyle/>
        <a:p>
          <a:endParaRPr lang="ru-RU"/>
        </a:p>
      </dgm:t>
    </dgm:pt>
    <dgm:pt modelId="{37D90147-9449-470D-BB8A-A9A2E50B8095}" type="sibTrans" cxnId="{C35A7FCD-655A-43C5-A90F-599F45CF86F1}">
      <dgm:prSet/>
      <dgm:spPr/>
      <dgm:t>
        <a:bodyPr/>
        <a:lstStyle/>
        <a:p>
          <a:endParaRPr lang="ru-RU"/>
        </a:p>
      </dgm:t>
    </dgm:pt>
    <dgm:pt modelId="{7FC6DC5F-2428-4BB0-9A55-1A452D94A5B0}">
      <dgm:prSet/>
      <dgm:spPr/>
      <dgm:t>
        <a:bodyPr/>
        <a:lstStyle/>
        <a:p>
          <a:pPr rtl="0"/>
          <a:r>
            <a:rPr lang="ru-RU" b="0" i="0" u="none" dirty="0" smtClean="0"/>
            <a:t>характеристику условий ООП</a:t>
          </a:r>
          <a:r>
            <a:rPr lang="ru-RU" b="0" i="0" u="none" baseline="0" dirty="0" smtClean="0"/>
            <a:t> НОО</a:t>
          </a:r>
          <a:endParaRPr lang="ru-RU" b="0" i="0" u="none" dirty="0"/>
        </a:p>
      </dgm:t>
    </dgm:pt>
    <dgm:pt modelId="{95EC94CE-C509-4FA6-8CDD-D230064B7066}" type="parTrans" cxnId="{7834A025-3E0F-43D0-8D67-E54BEE805816}">
      <dgm:prSet/>
      <dgm:spPr/>
      <dgm:t>
        <a:bodyPr/>
        <a:lstStyle/>
        <a:p>
          <a:endParaRPr lang="ru-RU"/>
        </a:p>
      </dgm:t>
    </dgm:pt>
    <dgm:pt modelId="{3576BCED-DC0D-4CE2-B6ED-E705E6579E9C}" type="sibTrans" cxnId="{7834A025-3E0F-43D0-8D67-E54BEE805816}">
      <dgm:prSet/>
      <dgm:spPr/>
      <dgm:t>
        <a:bodyPr/>
        <a:lstStyle/>
        <a:p>
          <a:endParaRPr lang="ru-RU"/>
        </a:p>
      </dgm:t>
    </dgm:pt>
    <dgm:pt modelId="{965FEA53-61EF-4661-87C0-2C150509F5DF}">
      <dgm:prSet/>
      <dgm:spPr/>
      <dgm:t>
        <a:bodyPr/>
        <a:lstStyle/>
        <a:p>
          <a:pPr rtl="0"/>
          <a:r>
            <a:rPr lang="ru-RU" b="1" i="0" u="none" dirty="0" smtClean="0"/>
            <a:t>2. Содержательный раздел</a:t>
          </a:r>
          <a:endParaRPr lang="ru-RU" b="0" i="0" u="none" dirty="0"/>
        </a:p>
      </dgm:t>
    </dgm:pt>
    <dgm:pt modelId="{8D44E45F-EC5F-477F-A603-1745F4935E9D}" type="parTrans" cxnId="{7EED1936-7A45-4475-A9A2-8A817243A705}">
      <dgm:prSet/>
      <dgm:spPr/>
    </dgm:pt>
    <dgm:pt modelId="{20B3787C-BC3A-4D7D-B196-EE1B8F05F5F8}" type="sibTrans" cxnId="{7EED1936-7A45-4475-A9A2-8A817243A705}">
      <dgm:prSet/>
      <dgm:spPr/>
    </dgm:pt>
    <dgm:pt modelId="{49FBCCED-3942-4E38-AB29-EF3985CD5870}">
      <dgm:prSet/>
      <dgm:spPr/>
      <dgm:t>
        <a:bodyPr/>
        <a:lstStyle/>
        <a:p>
          <a:pPr rtl="0"/>
          <a:endParaRPr lang="ru-RU" b="0" i="0" u="none" dirty="0"/>
        </a:p>
      </dgm:t>
    </dgm:pt>
    <dgm:pt modelId="{480CB7DF-C645-423E-9B35-1D0227F95DF6}" type="parTrans" cxnId="{80C0641A-5E1F-4401-BC1C-F0CCD11EF029}">
      <dgm:prSet/>
      <dgm:spPr/>
    </dgm:pt>
    <dgm:pt modelId="{C8212596-9920-4B47-9D39-7D923E49EB25}" type="sibTrans" cxnId="{80C0641A-5E1F-4401-BC1C-F0CCD11EF029}">
      <dgm:prSet/>
      <dgm:spPr/>
    </dgm:pt>
    <dgm:pt modelId="{5DA12DC4-0FF3-433F-A18D-3D2F76BC1AC2}">
      <dgm:prSet/>
      <dgm:spPr/>
      <dgm:t>
        <a:bodyPr/>
        <a:lstStyle/>
        <a:p>
          <a:pPr rtl="0"/>
          <a:endParaRPr lang="ru-RU" b="0" i="0" u="none" dirty="0"/>
        </a:p>
      </dgm:t>
    </dgm:pt>
    <dgm:pt modelId="{4848E9FF-026D-4E3E-9EE0-7039952B1FB8}" type="parTrans" cxnId="{879295D3-90E8-4A03-81A1-92568E5B84D3}">
      <dgm:prSet/>
      <dgm:spPr/>
    </dgm:pt>
    <dgm:pt modelId="{FEDE6771-90F9-44FF-9EFB-DC80F213C55B}" type="sibTrans" cxnId="{879295D3-90E8-4A03-81A1-92568E5B84D3}">
      <dgm:prSet/>
      <dgm:spPr/>
    </dgm:pt>
    <dgm:pt modelId="{4C8B16DE-D546-4BDE-A7E3-FB3E6049514F}">
      <dgm:prSet/>
      <dgm:spPr/>
      <dgm:t>
        <a:bodyPr/>
        <a:lstStyle/>
        <a:p>
          <a:pPr rtl="0"/>
          <a:r>
            <a:rPr lang="ru-RU" b="0" i="0" u="none" dirty="0" smtClean="0"/>
            <a:t>календарный учебный график, </a:t>
          </a:r>
          <a:endParaRPr lang="ru-RU" b="0" i="0" u="none" dirty="0"/>
        </a:p>
      </dgm:t>
    </dgm:pt>
    <dgm:pt modelId="{D754010F-4A85-4865-BB20-D64402607CAD}" type="parTrans" cxnId="{580D3810-DB6B-41F5-B79F-AC143CA409D9}">
      <dgm:prSet/>
      <dgm:spPr/>
    </dgm:pt>
    <dgm:pt modelId="{09391F13-C158-4A46-91D9-7AE7CC7D6B96}" type="sibTrans" cxnId="{580D3810-DB6B-41F5-B79F-AC143CA409D9}">
      <dgm:prSet/>
      <dgm:spPr/>
    </dgm:pt>
    <dgm:pt modelId="{DF7173A7-176E-4CA7-87CA-2C37CC7734C2}">
      <dgm:prSet/>
      <dgm:spPr/>
      <dgm:t>
        <a:bodyPr/>
        <a:lstStyle/>
        <a:p>
          <a:pPr rtl="0"/>
          <a:r>
            <a:rPr lang="ru-RU" b="0" i="0" u="none" dirty="0" smtClean="0"/>
            <a:t>календарный план воспитательной работы;</a:t>
          </a:r>
          <a:endParaRPr lang="ru-RU" b="0" i="0" u="none" dirty="0"/>
        </a:p>
      </dgm:t>
    </dgm:pt>
    <dgm:pt modelId="{902B74D6-35CA-4936-8D40-E7F823784F96}" type="parTrans" cxnId="{D470F005-3D88-4CEB-BD28-5D0FB67BEA51}">
      <dgm:prSet/>
      <dgm:spPr/>
    </dgm:pt>
    <dgm:pt modelId="{8D2FEA1B-773A-4673-B48B-592A2D793E01}" type="sibTrans" cxnId="{D470F005-3D88-4CEB-BD28-5D0FB67BEA51}">
      <dgm:prSet/>
      <dgm:spPr/>
    </dgm:pt>
    <dgm:pt modelId="{47D65C88-5D44-41C8-9F82-959AF327F9C5}" type="pres">
      <dgm:prSet presAssocID="{EB6EE3BE-69C7-47F8-B62B-016B856327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1F8F6A-2D81-432E-B6AA-1761D90461F3}" type="pres">
      <dgm:prSet presAssocID="{FCDC7EC8-171D-4AD1-ADB0-9332C5A653DF}" presName="composite" presStyleCnt="0"/>
      <dgm:spPr/>
    </dgm:pt>
    <dgm:pt modelId="{59BA1486-184A-486F-8185-E968A9DDC8B0}" type="pres">
      <dgm:prSet presAssocID="{FCDC7EC8-171D-4AD1-ADB0-9332C5A65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2E59A-BE49-48C1-977A-0C18C5BC44C1}" type="pres">
      <dgm:prSet presAssocID="{FCDC7EC8-171D-4AD1-ADB0-9332C5A653DF}" presName="desTx" presStyleLbl="alignAccFollowNode1" presStyleIdx="0" presStyleCnt="2" custLinFactNeighborX="366" custLinFactNeighborY="-1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311C8-79AA-4A1F-866B-D07102EBA88B}" type="pres">
      <dgm:prSet presAssocID="{29DEDE4A-41E6-4720-B2A4-3E3B8AF65353}" presName="space" presStyleCnt="0"/>
      <dgm:spPr/>
    </dgm:pt>
    <dgm:pt modelId="{EB237049-AD18-4B71-AB55-A12D751619F8}" type="pres">
      <dgm:prSet presAssocID="{812C566E-8273-4C46-AE9C-429839B9267B}" presName="composite" presStyleCnt="0"/>
      <dgm:spPr/>
    </dgm:pt>
    <dgm:pt modelId="{D055B2D8-17B9-488E-A97D-737E0BFF19C6}" type="pres">
      <dgm:prSet presAssocID="{812C566E-8273-4C46-AE9C-429839B9267B}" presName="parTx" presStyleLbl="alignNode1" presStyleIdx="1" presStyleCnt="2" custLinFactNeighborX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1BFB0-B5DC-450F-AAAE-7EA5ACC799C8}" type="pres">
      <dgm:prSet presAssocID="{812C566E-8273-4C46-AE9C-429839B9267B}" presName="desTx" presStyleLbl="alignAccFollowNode1" presStyleIdx="1" presStyleCnt="2" custLinFactNeighborX="732" custLinFactNeighborY="-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0953A0-67C2-4ACB-B2CF-FBFD9D52235C}" type="presOf" srcId="{37AB8893-D9D0-41F5-8074-08447156996E}" destId="{95D1BFB0-B5DC-450F-AAAE-7EA5ACC799C8}" srcOrd="0" destOrd="17" presId="urn:microsoft.com/office/officeart/2005/8/layout/hList1"/>
    <dgm:cxn modelId="{36F2E1C9-A7C6-4289-958C-62734E47E2B6}" type="presOf" srcId="{DD611EDF-5E13-42BA-ACE1-B5E54B5AED74}" destId="{E232E59A-BE49-48C1-977A-0C18C5BC44C1}" srcOrd="0" destOrd="6" presId="urn:microsoft.com/office/officeart/2005/8/layout/hList1"/>
    <dgm:cxn modelId="{65BF1CB4-938B-46A3-9AD7-8D2B17D03841}" type="presOf" srcId="{4D0FBF1D-D146-44F3-AD4C-170D8A404915}" destId="{E232E59A-BE49-48C1-977A-0C18C5BC44C1}" srcOrd="0" destOrd="2" presId="urn:microsoft.com/office/officeart/2005/8/layout/hList1"/>
    <dgm:cxn modelId="{C7A3E2F3-EB3D-4E6B-A90B-A1DF0315435F}" type="presOf" srcId="{9B9959E9-721B-4097-B2CB-C399585C62DF}" destId="{95D1BFB0-B5DC-450F-AAAE-7EA5ACC799C8}" srcOrd="0" destOrd="3" presId="urn:microsoft.com/office/officeart/2005/8/layout/hList1"/>
    <dgm:cxn modelId="{D1979799-E72D-44F5-B710-BED4F37CC2EB}" srcId="{812C566E-8273-4C46-AE9C-429839B9267B}" destId="{24084C87-E3ED-4CD6-A807-F83CA336DF93}" srcOrd="5" destOrd="0" parTransId="{0CB094FA-B6C8-4FD0-87F1-2D565EA68571}" sibTransId="{91A1074B-EC46-4123-8DC6-769EE2414D8C}"/>
    <dgm:cxn modelId="{4A190AA4-6020-4982-B285-15C984622E43}" srcId="{7EB6A1F9-54A2-4942-8006-C8C8B6FB56C4}" destId="{4D0FBF1D-D146-44F3-AD4C-170D8A404915}" srcOrd="0" destOrd="0" parTransId="{E27D1913-CB2E-42EC-B32C-F78CD1C8969B}" sibTransId="{A13788E7-EDF8-4FA5-A10C-22543F89089F}"/>
    <dgm:cxn modelId="{A79F27C6-710C-4968-AD63-1DEC38068D9A}" type="presOf" srcId="{042A0B6D-5E45-409E-90A3-05AE79A83E92}" destId="{E232E59A-BE49-48C1-977A-0C18C5BC44C1}" srcOrd="0" destOrd="0" presId="urn:microsoft.com/office/officeart/2005/8/layout/hList1"/>
    <dgm:cxn modelId="{657F16ED-2C80-4DB5-A448-232449B8FADA}" type="presOf" srcId="{EB6EE3BE-69C7-47F8-B62B-016B85632711}" destId="{47D65C88-5D44-41C8-9F82-959AF327F9C5}" srcOrd="0" destOrd="0" presId="urn:microsoft.com/office/officeart/2005/8/layout/hList1"/>
    <dgm:cxn modelId="{9CE34E6E-2296-4325-9C18-6E97CBE1BA42}" type="presOf" srcId="{965FEA53-61EF-4661-87C0-2C150509F5DF}" destId="{95D1BFB0-B5DC-450F-AAAE-7EA5ACC799C8}" srcOrd="0" destOrd="6" presId="urn:microsoft.com/office/officeart/2005/8/layout/hList1"/>
    <dgm:cxn modelId="{99AFA3EC-72AC-46B4-A4D0-5A16ADCF7C41}" srcId="{812C566E-8273-4C46-AE9C-429839B9267B}" destId="{18B0002F-610D-458B-8CB4-D6B0E0852E75}" srcOrd="4" destOrd="0" parTransId="{2F6FBF48-296E-4B1C-8549-2A52576A6791}" sibTransId="{F363C5A1-6274-4A55-B92E-5B79AA9299E4}"/>
    <dgm:cxn modelId="{96A0C3E8-C872-4960-9071-9FE1751AD1D8}" srcId="{FCDC7EC8-171D-4AD1-ADB0-9332C5A653DF}" destId="{5307B797-F67B-4D77-9636-0DB96B34C6E0}" srcOrd="6" destOrd="0" parTransId="{F1C69DDD-B372-43B1-9256-1B4E24C6912A}" sibTransId="{10A2957B-BDA6-470F-B169-AEF255F3FAD8}"/>
    <dgm:cxn modelId="{36AE5282-5993-4236-A217-AA10AB490D36}" type="presOf" srcId="{DF7173A7-176E-4CA7-87CA-2C37CC7734C2}" destId="{E232E59A-BE49-48C1-977A-0C18C5BC44C1}" srcOrd="0" destOrd="19" presId="urn:microsoft.com/office/officeart/2005/8/layout/hList1"/>
    <dgm:cxn modelId="{7C78A28A-11CC-439F-886A-22650CFDBE93}" type="presOf" srcId="{E4D92930-FBF8-49FD-93EE-8E2269BA0C4A}" destId="{95D1BFB0-B5DC-450F-AAAE-7EA5ACC799C8}" srcOrd="0" destOrd="9" presId="urn:microsoft.com/office/officeart/2005/8/layout/hList1"/>
    <dgm:cxn modelId="{891D4332-EB15-405C-BE79-502512E6E22D}" type="presOf" srcId="{CBD45BD2-7314-4708-8456-7B57A19FBACC}" destId="{95D1BFB0-B5DC-450F-AAAE-7EA5ACC799C8}" srcOrd="0" destOrd="1" presId="urn:microsoft.com/office/officeart/2005/8/layout/hList1"/>
    <dgm:cxn modelId="{DADAF670-AD5D-44C5-B10E-8E32EF277B59}" srcId="{CBD45BD2-7314-4708-8456-7B57A19FBACC}" destId="{9B9959E9-721B-4097-B2CB-C399585C62DF}" srcOrd="1" destOrd="0" parTransId="{63ECA4BE-2187-47C4-ACCA-3B7A2DB30FFD}" sibTransId="{261BEF13-6524-4F6B-B433-737C3B3F2E9F}"/>
    <dgm:cxn modelId="{1F6C75DF-B5EB-4582-97CA-6BEBBEB93D2A}" srcId="{FCDC7EC8-171D-4AD1-ADB0-9332C5A653DF}" destId="{0571C905-3386-494E-B45D-A3F0D1727C2F}" srcOrd="5" destOrd="0" parTransId="{3E8E3B0B-4C95-49B0-BB5A-81B287EDA3FD}" sibTransId="{ECF73C18-CA93-4554-9621-B3EB845BBBD9}"/>
    <dgm:cxn modelId="{5E7179EA-BEDB-4A76-AC48-BDBE1289F87A}" srcId="{FCDC7EC8-171D-4AD1-ADB0-9332C5A653DF}" destId="{3575D516-3B68-4E27-9717-05C3A5AB7C7F}" srcOrd="4" destOrd="0" parTransId="{CE1E6765-200F-4A79-BAE1-C1322516478A}" sibTransId="{37DB6DD5-FDDD-46B6-BDE5-DB18146A071B}"/>
    <dgm:cxn modelId="{3234473B-E9D5-4099-97ED-DE34857A9A33}" srcId="{812C566E-8273-4C46-AE9C-429839B9267B}" destId="{CBD45BD2-7314-4708-8456-7B57A19FBACC}" srcOrd="1" destOrd="0" parTransId="{5D3B31D4-6A48-4560-A261-BD310CA54A57}" sibTransId="{106CC688-8C1A-45B9-B987-D435844C8A55}"/>
    <dgm:cxn modelId="{2F0A0A12-968C-485D-A349-C9AB2C4C4B69}" type="presOf" srcId="{5B552045-06D6-4C22-ABA4-5A890818C09E}" destId="{95D1BFB0-B5DC-450F-AAAE-7EA5ACC799C8}" srcOrd="0" destOrd="2" presId="urn:microsoft.com/office/officeart/2005/8/layout/hList1"/>
    <dgm:cxn modelId="{E538EC87-D301-4303-BA0F-F79BCC99E15C}" srcId="{812C566E-8273-4C46-AE9C-429839B9267B}" destId="{AEB3C082-6A34-44CF-8ABE-57791319B309}" srcOrd="0" destOrd="0" parTransId="{0F1BC5CD-2793-48E3-A0B6-3B79384481E1}" sibTransId="{F169B873-43AB-49C1-A52C-94947F2CC79A}"/>
    <dgm:cxn modelId="{FB764403-0C0D-4EDD-B09B-AFCB98FCD629}" type="presOf" srcId="{5DA12DC4-0FF3-433F-A18D-3D2F76BC1AC2}" destId="{95D1BFB0-B5DC-450F-AAAE-7EA5ACC799C8}" srcOrd="0" destOrd="11" presId="urn:microsoft.com/office/officeart/2005/8/layout/hList1"/>
    <dgm:cxn modelId="{1A5BB0F7-256B-4626-B4AD-F7761D1D3F61}" srcId="{24084C87-E3ED-4CD6-A807-F83CA336DF93}" destId="{F1442AD5-BA9A-4FDB-8923-4850E52E8F68}" srcOrd="1" destOrd="0" parTransId="{FEFBD100-C9A9-452B-8686-C1A169FAFE65}" sibTransId="{24E28ED4-6EBC-4E0D-927F-727BABB3847C}"/>
    <dgm:cxn modelId="{7EED1936-7A45-4475-A9A2-8A817243A705}" srcId="{49FBCCED-3942-4E38-AB29-EF3985CD5870}" destId="{965FEA53-61EF-4661-87C0-2C150509F5DF}" srcOrd="0" destOrd="0" parTransId="{8D44E45F-EC5F-477F-A603-1745F4935E9D}" sibTransId="{20B3787C-BC3A-4D7D-B196-EE1B8F05F5F8}"/>
    <dgm:cxn modelId="{FD545A0E-F2E0-41D6-BFE4-607F98882C1F}" type="presOf" srcId="{17972A5D-2C36-48DA-8484-0E476F3A5314}" destId="{E232E59A-BE49-48C1-977A-0C18C5BC44C1}" srcOrd="0" destOrd="11" presId="urn:microsoft.com/office/officeart/2005/8/layout/hList1"/>
    <dgm:cxn modelId="{7F4160C4-D78F-4294-A298-4AEDAAC50F63}" srcId="{B5DBDF55-D5FA-4C9D-97E1-E16AA152C77F}" destId="{FFB10B2F-14B1-4908-8951-E94716B350A2}" srcOrd="0" destOrd="0" parTransId="{9CD6E685-5A5B-436C-919C-C8435D27415E}" sibTransId="{E8901EB9-4C90-4D62-94A4-6636C3C19EBB}"/>
    <dgm:cxn modelId="{AC994942-5A3D-49BF-9FE8-006435605142}" type="presOf" srcId="{5307B797-F67B-4D77-9636-0DB96B34C6E0}" destId="{E232E59A-BE49-48C1-977A-0C18C5BC44C1}" srcOrd="0" destOrd="14" presId="urn:microsoft.com/office/officeart/2005/8/layout/hList1"/>
    <dgm:cxn modelId="{746CEA8E-48B0-42B3-B408-45F536AD9F81}" type="presOf" srcId="{B5DBDF55-D5FA-4C9D-97E1-E16AA152C77F}" destId="{E232E59A-BE49-48C1-977A-0C18C5BC44C1}" srcOrd="0" destOrd="15" presId="urn:microsoft.com/office/officeart/2005/8/layout/hList1"/>
    <dgm:cxn modelId="{D43EAA26-7E28-40E7-B7CD-BFEE553ED703}" srcId="{7EB6A1F9-54A2-4942-8006-C8C8B6FB56C4}" destId="{50DA07D3-D32A-4165-8A67-9831C55E837D}" srcOrd="1" destOrd="0" parTransId="{5B0C19CC-5A39-4A0B-99F4-E3863B2FF96C}" sibTransId="{A8A603DF-0074-4AC0-B729-C542E54C2853}"/>
    <dgm:cxn modelId="{6A6709EE-149B-4188-A5BA-77997FE031C4}" type="presOf" srcId="{2511AF13-93FD-47C8-99C7-7A687D1F3390}" destId="{E232E59A-BE49-48C1-977A-0C18C5BC44C1}" srcOrd="0" destOrd="12" presId="urn:microsoft.com/office/officeart/2005/8/layout/hList1"/>
    <dgm:cxn modelId="{0D9C8645-8C84-4917-9025-E698922FE99E}" type="presOf" srcId="{762E426B-9FB1-48E9-903D-8E343C7AC79D}" destId="{95D1BFB0-B5DC-450F-AAAE-7EA5ACC799C8}" srcOrd="0" destOrd="7" presId="urn:microsoft.com/office/officeart/2005/8/layout/hList1"/>
    <dgm:cxn modelId="{AED2B914-E1FB-4B85-A7E2-20E9B92EB0B9}" type="presOf" srcId="{AEB3C082-6A34-44CF-8ABE-57791319B309}" destId="{95D1BFB0-B5DC-450F-AAAE-7EA5ACC799C8}" srcOrd="0" destOrd="0" presId="urn:microsoft.com/office/officeart/2005/8/layout/hList1"/>
    <dgm:cxn modelId="{8EF7B7E7-B9C1-41E6-B706-69C0677B6DE6}" srcId="{FCDC7EC8-171D-4AD1-ADB0-9332C5A653DF}" destId="{4C7DB90E-1E98-44F6-A61D-3E4D71D76C80}" srcOrd="2" destOrd="0" parTransId="{BC8A813A-38B2-43E3-8BAA-976895FDEAF6}" sibTransId="{0BF57620-3119-49B7-81A4-D49632294FD4}"/>
    <dgm:cxn modelId="{80C0641A-5E1F-4401-BC1C-F0CCD11EF029}" srcId="{812C566E-8273-4C46-AE9C-429839B9267B}" destId="{49FBCCED-3942-4E38-AB29-EF3985CD5870}" srcOrd="2" destOrd="0" parTransId="{480CB7DF-C645-423E-9B35-1D0227F95DF6}" sibTransId="{C8212596-9920-4B47-9D39-7D923E49EB25}"/>
    <dgm:cxn modelId="{AF8D1F56-A874-43A4-9506-4B03E89945C6}" type="presOf" srcId="{FCDC7EC8-171D-4AD1-ADB0-9332C5A653DF}" destId="{59BA1486-184A-486F-8185-E968A9DDC8B0}" srcOrd="0" destOrd="0" presId="urn:microsoft.com/office/officeart/2005/8/layout/hList1"/>
    <dgm:cxn modelId="{733B158A-2FA5-4645-8610-8E959A3261A1}" srcId="{24084C87-E3ED-4CD6-A807-F83CA336DF93}" destId="{8FC779F0-0CA6-4C1B-90F9-F4A9DDC60679}" srcOrd="0" destOrd="0" parTransId="{DC052DBA-2C5C-434B-9AC8-754AEDA48E35}" sibTransId="{8990A60F-FCAA-4BEB-91FE-72B8B2658E3E}"/>
    <dgm:cxn modelId="{1EE66411-BD15-41AD-8AD1-21DADC351A3E}" srcId="{762E426B-9FB1-48E9-903D-8E343C7AC79D}" destId="{E4D92930-FBF8-49FD-93EE-8E2269BA0C4A}" srcOrd="1" destOrd="0" parTransId="{FA4FE170-9017-4C6B-9DE6-3A74E09E58F9}" sibTransId="{BE84ACED-CBA7-4552-8538-67DCD6ED8062}"/>
    <dgm:cxn modelId="{C0356D03-AD92-4FC9-B16D-37DF16697839}" srcId="{B5DBDF55-D5FA-4C9D-97E1-E16AA152C77F}" destId="{4D009661-ACED-44EE-827A-9F987717AB0F}" srcOrd="1" destOrd="0" parTransId="{8D5BEAAF-79A3-41D5-A059-E47208AC63C7}" sibTransId="{EEBB90FA-F04B-40EA-882F-FA8B1C053051}"/>
    <dgm:cxn modelId="{07765FD7-AD18-4C56-9312-FBB9AF8CC2FE}" type="presOf" srcId="{8E4DEA84-B056-4221-8098-9BB78CFCEE97}" destId="{E232E59A-BE49-48C1-977A-0C18C5BC44C1}" srcOrd="0" destOrd="20" presId="urn:microsoft.com/office/officeart/2005/8/layout/hList1"/>
    <dgm:cxn modelId="{BFFCCBC5-6F09-4850-B7BF-065422F5E170}" type="presOf" srcId="{F1442AD5-BA9A-4FDB-8923-4850E52E8F68}" destId="{95D1BFB0-B5DC-450F-AAAE-7EA5ACC799C8}" srcOrd="0" destOrd="15" presId="urn:microsoft.com/office/officeart/2005/8/layout/hList1"/>
    <dgm:cxn modelId="{5DA7B49E-DBDE-4FBC-9336-EE281AB9AD02}" type="presOf" srcId="{AA8B0936-D591-4F8A-9E95-1024CB9CE137}" destId="{E232E59A-BE49-48C1-977A-0C18C5BC44C1}" srcOrd="0" destOrd="4" presId="urn:microsoft.com/office/officeart/2005/8/layout/hList1"/>
    <dgm:cxn modelId="{6063A0E5-5715-4023-A97C-2E60F9705167}" type="presOf" srcId="{904E14CE-CA48-476E-B0B0-D1F8BD63EA72}" destId="{E232E59A-BE49-48C1-977A-0C18C5BC44C1}" srcOrd="0" destOrd="9" presId="urn:microsoft.com/office/officeart/2005/8/layout/hList1"/>
    <dgm:cxn modelId="{A4862244-34F5-4C14-AD16-9CD8F134A7A0}" type="presOf" srcId="{3575D516-3B68-4E27-9717-05C3A5AB7C7F}" destId="{E232E59A-BE49-48C1-977A-0C18C5BC44C1}" srcOrd="0" destOrd="7" presId="urn:microsoft.com/office/officeart/2005/8/layout/hList1"/>
    <dgm:cxn modelId="{0AE00D35-BA63-491D-8189-84D904563A1B}" type="presOf" srcId="{BE2C887F-C633-4259-810C-87F6B1ECD858}" destId="{95D1BFB0-B5DC-450F-AAAE-7EA5ACC799C8}" srcOrd="0" destOrd="8" presId="urn:microsoft.com/office/officeart/2005/8/layout/hList1"/>
    <dgm:cxn modelId="{7E5C9FB3-417A-4357-8371-004B0D6F63CE}" srcId="{762E426B-9FB1-48E9-903D-8E343C7AC79D}" destId="{BE2C887F-C633-4259-810C-87F6B1ECD858}" srcOrd="0" destOrd="0" parTransId="{9816400A-6BFE-4EA9-A754-272FDFFE0DA6}" sibTransId="{E9B42615-59B0-4616-A0C9-6FD5C4CA6994}"/>
    <dgm:cxn modelId="{7966B519-3EA1-4C12-A84B-70149F319960}" type="presOf" srcId="{18B0002F-610D-458B-8CB4-D6B0E0852E75}" destId="{95D1BFB0-B5DC-450F-AAAE-7EA5ACC799C8}" srcOrd="0" destOrd="12" presId="urn:microsoft.com/office/officeart/2005/8/layout/hList1"/>
    <dgm:cxn modelId="{7F87AA06-86B2-4FED-859A-9981BB0F824A}" type="presOf" srcId="{4C7DB90E-1E98-44F6-A61D-3E4D71D76C80}" destId="{E232E59A-BE49-48C1-977A-0C18C5BC44C1}" srcOrd="0" destOrd="5" presId="urn:microsoft.com/office/officeart/2005/8/layout/hList1"/>
    <dgm:cxn modelId="{1E4D3648-E03B-4832-9624-64DB1862411F}" srcId="{3575D516-3B68-4E27-9717-05C3A5AB7C7F}" destId="{08D74B97-B429-44F0-B3EE-01B0E17F75F8}" srcOrd="2" destOrd="0" parTransId="{8D11ED5B-AD04-42F0-9D3F-7EC76A62D56D}" sibTransId="{C6002FC6-B69F-453C-B3F6-04266D97947B}"/>
    <dgm:cxn modelId="{363CD4DC-499F-452C-B245-C837D2164CE2}" srcId="{FCDC7EC8-171D-4AD1-ADB0-9332C5A653DF}" destId="{042A0B6D-5E45-409E-90A3-05AE79A83E92}" srcOrd="0" destOrd="0" parTransId="{0494BF53-ADB1-4C75-B846-B74E267C702A}" sibTransId="{0352477C-FFB2-4454-B5F6-298E8F7DAB64}"/>
    <dgm:cxn modelId="{580D3810-DB6B-41F5-B79F-AC143CA409D9}" srcId="{B5DBDF55-D5FA-4C9D-97E1-E16AA152C77F}" destId="{4C8B16DE-D546-4BDE-A7E3-FB3E6049514F}" srcOrd="2" destOrd="0" parTransId="{D754010F-4A85-4865-BB20-D64402607CAD}" sibTransId="{09391F13-C158-4A46-91D9-7AE7CC7D6B96}"/>
    <dgm:cxn modelId="{3F1FB46E-324B-4EEF-B415-2DEE1B4AAA97}" srcId="{3575D516-3B68-4E27-9717-05C3A5AB7C7F}" destId="{17972A5D-2C36-48DA-8484-0E476F3A5314}" srcOrd="3" destOrd="0" parTransId="{01CC7316-AC00-487B-8B4C-C4328201CD39}" sibTransId="{8EF9371A-E63E-4588-B6FE-E7D56FD7274C}"/>
    <dgm:cxn modelId="{ADB8485B-E92D-4E8E-8E38-4246368659D7}" type="presOf" srcId="{4E3050A2-919B-4C8B-8892-520E57EAC7A1}" destId="{95D1BFB0-B5DC-450F-AAAE-7EA5ACC799C8}" srcOrd="0" destOrd="10" presId="urn:microsoft.com/office/officeart/2005/8/layout/hList1"/>
    <dgm:cxn modelId="{092E5C37-AF8D-4749-8245-729E92D6BEF6}" type="presOf" srcId="{0571C905-3386-494E-B45D-A3F0D1727C2F}" destId="{E232E59A-BE49-48C1-977A-0C18C5BC44C1}" srcOrd="0" destOrd="13" presId="urn:microsoft.com/office/officeart/2005/8/layout/hList1"/>
    <dgm:cxn modelId="{0CB63D26-0583-4745-A6CB-24CEEB0B7CD1}" srcId="{B5DBDF55-D5FA-4C9D-97E1-E16AA152C77F}" destId="{8E4DEA84-B056-4221-8098-9BB78CFCEE97}" srcOrd="4" destOrd="0" parTransId="{919CA5E7-2807-4F6F-AB92-4E9C5AB65B25}" sibTransId="{50D36002-736A-44FF-8B6F-7F94298CFB09}"/>
    <dgm:cxn modelId="{26673F1D-2DDC-40AF-8962-826F5EC58A2A}" type="presOf" srcId="{FFB10B2F-14B1-4908-8951-E94716B350A2}" destId="{E232E59A-BE49-48C1-977A-0C18C5BC44C1}" srcOrd="0" destOrd="16" presId="urn:microsoft.com/office/officeart/2005/8/layout/hList1"/>
    <dgm:cxn modelId="{352EEE0D-9312-4700-86B1-6D3616A66851}" type="presOf" srcId="{7FC6DC5F-2428-4BB0-9A55-1A452D94A5B0}" destId="{95D1BFB0-B5DC-450F-AAAE-7EA5ACC799C8}" srcOrd="0" destOrd="18" presId="urn:microsoft.com/office/officeart/2005/8/layout/hList1"/>
    <dgm:cxn modelId="{C35A7FCD-655A-43C5-A90F-599F45CF86F1}" srcId="{24084C87-E3ED-4CD6-A807-F83CA336DF93}" destId="{37AB8893-D9D0-41F5-8074-08447156996E}" srcOrd="3" destOrd="0" parTransId="{183DF4C7-A9AA-4BF9-8BD9-5D09CDBB4366}" sibTransId="{37D90147-9449-470D-BB8A-A9A2E50B8095}"/>
    <dgm:cxn modelId="{49CF8ACD-14B2-4EAA-BA8E-0E95729F0970}" type="presOf" srcId="{812C566E-8273-4C46-AE9C-429839B9267B}" destId="{D055B2D8-17B9-488E-A97D-737E0BFF19C6}" srcOrd="0" destOrd="0" presId="urn:microsoft.com/office/officeart/2005/8/layout/hList1"/>
    <dgm:cxn modelId="{264C87E8-426D-4031-82B2-2C8411F2F3B2}" srcId="{812C566E-8273-4C46-AE9C-429839B9267B}" destId="{762E426B-9FB1-48E9-903D-8E343C7AC79D}" srcOrd="3" destOrd="0" parTransId="{27DEF4CA-D9E2-4B9A-B5AE-D89BC6758987}" sibTransId="{2EC2FAC8-91DE-4EC9-AD54-5989171B0937}"/>
    <dgm:cxn modelId="{F623416F-CFC7-452B-9DE0-42B178B64808}" srcId="{FCDC7EC8-171D-4AD1-ADB0-9332C5A653DF}" destId="{DD611EDF-5E13-42BA-ACE1-B5E54B5AED74}" srcOrd="3" destOrd="0" parTransId="{9AC08604-33AE-44B7-841A-640D6015DAE0}" sibTransId="{0D0F4540-D4B3-467C-ABD2-CBB5AEBF114A}"/>
    <dgm:cxn modelId="{4B654336-DB6A-477C-BAA8-0E8D994BB038}" type="presOf" srcId="{28277A59-953E-40EE-9ED7-07F87A084271}" destId="{95D1BFB0-B5DC-450F-AAAE-7EA5ACC799C8}" srcOrd="0" destOrd="4" presId="urn:microsoft.com/office/officeart/2005/8/layout/hList1"/>
    <dgm:cxn modelId="{9A9100D0-AC25-4259-9605-DD173E82AB8A}" type="presOf" srcId="{08D74B97-B429-44F0-B3EE-01B0E17F75F8}" destId="{E232E59A-BE49-48C1-977A-0C18C5BC44C1}" srcOrd="0" destOrd="10" presId="urn:microsoft.com/office/officeart/2005/8/layout/hList1"/>
    <dgm:cxn modelId="{80C95CF8-B0B8-41A2-A60C-659962158C42}" srcId="{3575D516-3B68-4E27-9717-05C3A5AB7C7F}" destId="{3EF63305-2570-46B4-89A3-A0737218224C}" srcOrd="0" destOrd="0" parTransId="{CE334027-8DF9-474D-A5CD-21E8DDCF1D70}" sibTransId="{07484FBC-7C3D-449C-9AE2-E16217DE071F}"/>
    <dgm:cxn modelId="{FB75580E-19F9-4FF6-A218-B2CFEAD0509C}" srcId="{762E426B-9FB1-48E9-903D-8E343C7AC79D}" destId="{4E3050A2-919B-4C8B-8892-520E57EAC7A1}" srcOrd="2" destOrd="0" parTransId="{852DDD45-94B8-4949-A46B-F40E15EAB6D1}" sibTransId="{3D661049-77E4-4DB0-9AF1-953CABC98BCB}"/>
    <dgm:cxn modelId="{BA8EFDD1-E2C2-4522-A2B3-6D1AF110C8CB}" srcId="{CBD45BD2-7314-4708-8456-7B57A19FBACC}" destId="{28277A59-953E-40EE-9ED7-07F87A084271}" srcOrd="2" destOrd="0" parTransId="{8074E4E8-07C4-441A-86EA-8D5168C9F75F}" sibTransId="{6F6F7F3E-08E9-4192-A207-A29FA2839E04}"/>
    <dgm:cxn modelId="{BB557CCA-EB27-419A-9D1A-78F7DFD89F41}" type="presOf" srcId="{4D009661-ACED-44EE-827A-9F987717AB0F}" destId="{E232E59A-BE49-48C1-977A-0C18C5BC44C1}" srcOrd="0" destOrd="17" presId="urn:microsoft.com/office/officeart/2005/8/layout/hList1"/>
    <dgm:cxn modelId="{60EB8E90-BC55-4093-B69D-C52FB03EA464}" srcId="{24084C87-E3ED-4CD6-A807-F83CA336DF93}" destId="{B9EAB107-BBB0-4BF1-A854-107B388B6750}" srcOrd="2" destOrd="0" parTransId="{957421A1-0F35-4CD6-B5DB-A11D8424C5F3}" sibTransId="{36E4E67F-06E4-40AF-8FD8-C14A41C54DB2}"/>
    <dgm:cxn modelId="{7834A025-3E0F-43D0-8D67-E54BEE805816}" srcId="{24084C87-E3ED-4CD6-A807-F83CA336DF93}" destId="{7FC6DC5F-2428-4BB0-9A55-1A452D94A5B0}" srcOrd="4" destOrd="0" parTransId="{95EC94CE-C509-4FA6-8CDD-D230064B7066}" sibTransId="{3576BCED-DC0D-4CE2-B6ED-E705E6579E9C}"/>
    <dgm:cxn modelId="{A7A8C4A5-A16D-4806-A9C2-29D27278ACCE}" type="presOf" srcId="{7EB6A1F9-54A2-4942-8006-C8C8B6FB56C4}" destId="{E232E59A-BE49-48C1-977A-0C18C5BC44C1}" srcOrd="0" destOrd="1" presId="urn:microsoft.com/office/officeart/2005/8/layout/hList1"/>
    <dgm:cxn modelId="{20D32D2E-C3EB-41B1-BE8A-9A5123658F34}" type="presOf" srcId="{24084C87-E3ED-4CD6-A807-F83CA336DF93}" destId="{95D1BFB0-B5DC-450F-AAAE-7EA5ACC799C8}" srcOrd="0" destOrd="13" presId="urn:microsoft.com/office/officeart/2005/8/layout/hList1"/>
    <dgm:cxn modelId="{0785F4A2-C0B4-43DF-9921-3267C0DC93F3}" srcId="{EB6EE3BE-69C7-47F8-B62B-016B85632711}" destId="{FCDC7EC8-171D-4AD1-ADB0-9332C5A653DF}" srcOrd="0" destOrd="0" parTransId="{E3E0986C-F592-4AFF-B02A-79A0E55631E3}" sibTransId="{29DEDE4A-41E6-4720-B2A4-3E3B8AF65353}"/>
    <dgm:cxn modelId="{F5661157-2994-43C2-BFEE-BF07836FF393}" type="presOf" srcId="{4C8B16DE-D546-4BDE-A7E3-FB3E6049514F}" destId="{E232E59A-BE49-48C1-977A-0C18C5BC44C1}" srcOrd="0" destOrd="18" presId="urn:microsoft.com/office/officeart/2005/8/layout/hList1"/>
    <dgm:cxn modelId="{8E32CDB0-DBDE-4461-90A8-BE12150D59DF}" srcId="{7EB6A1F9-54A2-4942-8006-C8C8B6FB56C4}" destId="{AA8B0936-D591-4F8A-9E95-1024CB9CE137}" srcOrd="2" destOrd="0" parTransId="{54AB6B1F-52FC-4DA7-B6C3-5DB9B22012C0}" sibTransId="{68C9A4BB-B99A-4DCF-B20A-23F756D9F101}"/>
    <dgm:cxn modelId="{B893C23B-3978-4AF8-90C5-46D89791C82A}" srcId="{CBD45BD2-7314-4708-8456-7B57A19FBACC}" destId="{5B552045-06D6-4C22-ABA4-5A890818C09E}" srcOrd="0" destOrd="0" parTransId="{31631EA5-0174-4093-9BA4-539036CA5C86}" sibTransId="{0E1A0B26-072C-45D7-8B43-CD6DDE39DFA8}"/>
    <dgm:cxn modelId="{D470F005-3D88-4CEB-BD28-5D0FB67BEA51}" srcId="{B5DBDF55-D5FA-4C9D-97E1-E16AA152C77F}" destId="{DF7173A7-176E-4CA7-87CA-2C37CC7734C2}" srcOrd="3" destOrd="0" parTransId="{902B74D6-35CA-4936-8D40-E7F823784F96}" sibTransId="{8D2FEA1B-773A-4673-B48B-592A2D793E01}"/>
    <dgm:cxn modelId="{D869A445-1737-4363-88BC-DFE5B76F5EEA}" type="presOf" srcId="{50DA07D3-D32A-4165-8A67-9831C55E837D}" destId="{E232E59A-BE49-48C1-977A-0C18C5BC44C1}" srcOrd="0" destOrd="3" presId="urn:microsoft.com/office/officeart/2005/8/layout/hList1"/>
    <dgm:cxn modelId="{22079F75-0F52-47D5-A68A-5C8A90EDA7E0}" srcId="{3575D516-3B68-4E27-9717-05C3A5AB7C7F}" destId="{2511AF13-93FD-47C8-99C7-7A687D1F3390}" srcOrd="4" destOrd="0" parTransId="{7411200C-7322-484E-9787-497D4D93E7A3}" sibTransId="{8A7EE94A-C3A1-4B35-B140-80B9B55D96BB}"/>
    <dgm:cxn modelId="{879295D3-90E8-4A03-81A1-92568E5B84D3}" srcId="{762E426B-9FB1-48E9-903D-8E343C7AC79D}" destId="{5DA12DC4-0FF3-433F-A18D-3D2F76BC1AC2}" srcOrd="3" destOrd="0" parTransId="{4848E9FF-026D-4E3E-9EE0-7039952B1FB8}" sibTransId="{FEDE6771-90F9-44FF-9EFB-DC80F213C55B}"/>
    <dgm:cxn modelId="{D22A8929-C9D0-43C0-B7EA-98A34EA95D86}" type="presOf" srcId="{B9EAB107-BBB0-4BF1-A854-107B388B6750}" destId="{95D1BFB0-B5DC-450F-AAAE-7EA5ACC799C8}" srcOrd="0" destOrd="16" presId="urn:microsoft.com/office/officeart/2005/8/layout/hList1"/>
    <dgm:cxn modelId="{8B9B71DF-505A-4A86-A0E0-C71982415A03}" srcId="{FCDC7EC8-171D-4AD1-ADB0-9332C5A653DF}" destId="{7EB6A1F9-54A2-4942-8006-C8C8B6FB56C4}" srcOrd="1" destOrd="0" parTransId="{D17AAA87-AFBC-421A-84AD-4724ADA9824F}" sibTransId="{379487F2-40FC-4357-892E-0AD521735C8D}"/>
    <dgm:cxn modelId="{AA935946-72EB-4404-81D2-6FF3C6B9D411}" type="presOf" srcId="{3EF63305-2570-46B4-89A3-A0737218224C}" destId="{E232E59A-BE49-48C1-977A-0C18C5BC44C1}" srcOrd="0" destOrd="8" presId="urn:microsoft.com/office/officeart/2005/8/layout/hList1"/>
    <dgm:cxn modelId="{68ADE86F-A737-4A16-BA24-B90CD857EE41}" type="presOf" srcId="{49FBCCED-3942-4E38-AB29-EF3985CD5870}" destId="{95D1BFB0-B5DC-450F-AAAE-7EA5ACC799C8}" srcOrd="0" destOrd="5" presId="urn:microsoft.com/office/officeart/2005/8/layout/hList1"/>
    <dgm:cxn modelId="{F472B512-F44A-434F-9815-BAFBBA108917}" srcId="{3575D516-3B68-4E27-9717-05C3A5AB7C7F}" destId="{904E14CE-CA48-476E-B0B0-D1F8BD63EA72}" srcOrd="1" destOrd="0" parTransId="{643D17E2-057A-4814-BD86-F724DD131937}" sibTransId="{D019549E-311C-4CFD-865B-D738C5FB643A}"/>
    <dgm:cxn modelId="{14B0E665-D117-4EA2-BF95-EB51C3ADFA85}" srcId="{FCDC7EC8-171D-4AD1-ADB0-9332C5A653DF}" destId="{B5DBDF55-D5FA-4C9D-97E1-E16AA152C77F}" srcOrd="7" destOrd="0" parTransId="{0ABE299C-B8E8-49B1-9353-F6EB8D0C5D0D}" sibTransId="{9A06455A-8DBF-46DA-809D-655D36DEBF87}"/>
    <dgm:cxn modelId="{7D2EEBD5-883D-47B0-829C-C0BCCDDD66B4}" srcId="{EB6EE3BE-69C7-47F8-B62B-016B85632711}" destId="{812C566E-8273-4C46-AE9C-429839B9267B}" srcOrd="1" destOrd="0" parTransId="{667D0A20-EF85-434D-9C41-7711FA41984E}" sibTransId="{52C744F6-8CCC-4A30-A6E3-224756CF22E5}"/>
    <dgm:cxn modelId="{CC75B5EB-BCBD-443F-96BE-F8D3BA25DE3E}" type="presOf" srcId="{8FC779F0-0CA6-4C1B-90F9-F4A9DDC60679}" destId="{95D1BFB0-B5DC-450F-AAAE-7EA5ACC799C8}" srcOrd="0" destOrd="14" presId="urn:microsoft.com/office/officeart/2005/8/layout/hList1"/>
    <dgm:cxn modelId="{C4823E80-00B3-4D9E-A6C1-A44994CDB70D}" type="presParOf" srcId="{47D65C88-5D44-41C8-9F82-959AF327F9C5}" destId="{E61F8F6A-2D81-432E-B6AA-1761D90461F3}" srcOrd="0" destOrd="0" presId="urn:microsoft.com/office/officeart/2005/8/layout/hList1"/>
    <dgm:cxn modelId="{CC5A4524-BD91-44DF-AE24-97F7045EA12C}" type="presParOf" srcId="{E61F8F6A-2D81-432E-B6AA-1761D90461F3}" destId="{59BA1486-184A-486F-8185-E968A9DDC8B0}" srcOrd="0" destOrd="0" presId="urn:microsoft.com/office/officeart/2005/8/layout/hList1"/>
    <dgm:cxn modelId="{792FBDE3-6934-42FD-B69E-4149AC7D0CE5}" type="presParOf" srcId="{E61F8F6A-2D81-432E-B6AA-1761D90461F3}" destId="{E232E59A-BE49-48C1-977A-0C18C5BC44C1}" srcOrd="1" destOrd="0" presId="urn:microsoft.com/office/officeart/2005/8/layout/hList1"/>
    <dgm:cxn modelId="{C8356B5B-8F31-40BE-BA61-37A7AA61FBFE}" type="presParOf" srcId="{47D65C88-5D44-41C8-9F82-959AF327F9C5}" destId="{DE1311C8-79AA-4A1F-866B-D07102EBA88B}" srcOrd="1" destOrd="0" presId="urn:microsoft.com/office/officeart/2005/8/layout/hList1"/>
    <dgm:cxn modelId="{8C914B3A-DCE5-4D58-9722-1FADEF9AB9CC}" type="presParOf" srcId="{47D65C88-5D44-41C8-9F82-959AF327F9C5}" destId="{EB237049-AD18-4B71-AB55-A12D751619F8}" srcOrd="2" destOrd="0" presId="urn:microsoft.com/office/officeart/2005/8/layout/hList1"/>
    <dgm:cxn modelId="{A793BA17-2FD8-4496-820D-E7FDC217EA19}" type="presParOf" srcId="{EB237049-AD18-4B71-AB55-A12D751619F8}" destId="{D055B2D8-17B9-488E-A97D-737E0BFF19C6}" srcOrd="0" destOrd="0" presId="urn:microsoft.com/office/officeart/2005/8/layout/hList1"/>
    <dgm:cxn modelId="{FF596FFD-E62F-4DB7-A77E-7755B02F7A8A}" type="presParOf" srcId="{EB237049-AD18-4B71-AB55-A12D751619F8}" destId="{95D1BFB0-B5DC-450F-AAAE-7EA5ACC799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6EE3BE-69C7-47F8-B62B-016B85632711}" type="doc">
      <dgm:prSet loTypeId="urn:microsoft.com/office/officeart/2005/8/layout/h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812C566E-8273-4C46-AE9C-429839B9267B}">
      <dgm:prSet phldrT="[Текст]"/>
      <dgm:spPr/>
      <dgm:t>
        <a:bodyPr/>
        <a:lstStyle/>
        <a:p>
          <a:pPr rtl="0"/>
          <a:r>
            <a:rPr lang="ru-RU" b="1" i="0" u="none" dirty="0" smtClean="0"/>
            <a:t>СТРУКТУРА ООП ООО </a:t>
          </a:r>
          <a:endParaRPr lang="ru-RU" dirty="0"/>
        </a:p>
      </dgm:t>
    </dgm:pt>
    <dgm:pt modelId="{667D0A20-EF85-434D-9C41-7711FA41984E}" type="parTrans" cxnId="{7D2EEBD5-883D-47B0-829C-C0BCCDDD66B4}">
      <dgm:prSet/>
      <dgm:spPr/>
      <dgm:t>
        <a:bodyPr/>
        <a:lstStyle/>
        <a:p>
          <a:endParaRPr lang="ru-RU"/>
        </a:p>
      </dgm:t>
    </dgm:pt>
    <dgm:pt modelId="{52C744F6-8CCC-4A30-A6E3-224756CF22E5}" type="sibTrans" cxnId="{7D2EEBD5-883D-47B0-829C-C0BCCDDD66B4}">
      <dgm:prSet/>
      <dgm:spPr/>
      <dgm:t>
        <a:bodyPr/>
        <a:lstStyle/>
        <a:p>
          <a:endParaRPr lang="ru-RU"/>
        </a:p>
      </dgm:t>
    </dgm:pt>
    <dgm:pt modelId="{AEB3C082-6A34-44CF-8ABE-57791319B309}">
      <dgm:prSet phldrT="[Текст]"/>
      <dgm:spPr/>
      <dgm:t>
        <a:bodyPr/>
        <a:lstStyle/>
        <a:p>
          <a:pPr rtl="0"/>
          <a:r>
            <a:rPr lang="ru-RU" b="1" i="0" u="none" dirty="0" smtClean="0"/>
            <a:t>1.</a:t>
          </a:r>
          <a:r>
            <a:rPr lang="ru-RU" b="1" i="0" u="none" baseline="0" dirty="0" smtClean="0"/>
            <a:t> Целевой раздел</a:t>
          </a:r>
          <a:endParaRPr lang="ru-RU" dirty="0"/>
        </a:p>
      </dgm:t>
    </dgm:pt>
    <dgm:pt modelId="{0F1BC5CD-2793-48E3-A0B6-3B79384481E1}" type="parTrans" cxnId="{E538EC87-D301-4303-BA0F-F79BCC99E15C}">
      <dgm:prSet/>
      <dgm:spPr/>
      <dgm:t>
        <a:bodyPr/>
        <a:lstStyle/>
        <a:p>
          <a:endParaRPr lang="ru-RU"/>
        </a:p>
      </dgm:t>
    </dgm:pt>
    <dgm:pt modelId="{F169B873-43AB-49C1-A52C-94947F2CC79A}" type="sibTrans" cxnId="{E538EC87-D301-4303-BA0F-F79BCC99E15C}">
      <dgm:prSet/>
      <dgm:spPr/>
      <dgm:t>
        <a:bodyPr/>
        <a:lstStyle/>
        <a:p>
          <a:endParaRPr lang="ru-RU"/>
        </a:p>
      </dgm:t>
    </dgm:pt>
    <dgm:pt modelId="{042A0B6D-5E45-409E-90A3-05AE79A83E92}">
      <dgm:prSet/>
      <dgm:spPr/>
      <dgm:t>
        <a:bodyPr/>
        <a:lstStyle/>
        <a:p>
          <a:pPr rtl="0"/>
          <a:endParaRPr lang="ru-RU" dirty="0"/>
        </a:p>
      </dgm:t>
    </dgm:pt>
    <dgm:pt modelId="{0494BF53-ADB1-4C75-B846-B74E267C702A}" type="parTrans" cxnId="{363CD4DC-499F-452C-B245-C837D2164CE2}">
      <dgm:prSet/>
      <dgm:spPr/>
    </dgm:pt>
    <dgm:pt modelId="{0352477C-FFB2-4454-B5F6-298E8F7DAB64}" type="sibTrans" cxnId="{363CD4DC-499F-452C-B245-C837D2164CE2}">
      <dgm:prSet/>
      <dgm:spPr/>
    </dgm:pt>
    <dgm:pt modelId="{37F664E5-C7AF-4D00-AE63-39D01E6BA552}">
      <dgm:prSet/>
      <dgm:spPr/>
      <dgm:t>
        <a:bodyPr/>
        <a:lstStyle/>
        <a:p>
          <a:pPr rtl="0"/>
          <a:r>
            <a:rPr lang="ru-RU" b="1" i="0" u="none" smtClean="0"/>
            <a:t>1.</a:t>
          </a:r>
          <a:r>
            <a:rPr lang="ru-RU" b="1" i="0" u="none" baseline="0" smtClean="0"/>
            <a:t> Целевой раздел</a:t>
          </a:r>
          <a:endParaRPr lang="ru-RU" b="1" i="0" u="none"/>
        </a:p>
      </dgm:t>
    </dgm:pt>
    <dgm:pt modelId="{D57285B0-E219-45F3-8E6E-D448A8087A10}" type="parTrans" cxnId="{91D38094-9A50-47D6-A6E3-57D4B65B3FFD}">
      <dgm:prSet/>
      <dgm:spPr/>
      <dgm:t>
        <a:bodyPr/>
        <a:lstStyle/>
        <a:p>
          <a:endParaRPr lang="ru-RU"/>
        </a:p>
      </dgm:t>
    </dgm:pt>
    <dgm:pt modelId="{3C182981-F585-47C3-8E9A-E1BC03F0DCC3}" type="sibTrans" cxnId="{91D38094-9A50-47D6-A6E3-57D4B65B3FFD}">
      <dgm:prSet/>
      <dgm:spPr/>
      <dgm:t>
        <a:bodyPr/>
        <a:lstStyle/>
        <a:p>
          <a:endParaRPr lang="ru-RU"/>
        </a:p>
      </dgm:t>
    </dgm:pt>
    <dgm:pt modelId="{C5E2BD43-A48C-46BC-9C87-3B7FD9231D44}">
      <dgm:prSet/>
      <dgm:spPr/>
      <dgm:t>
        <a:bodyPr/>
        <a:lstStyle/>
        <a:p>
          <a:endParaRPr lang="ru-RU"/>
        </a:p>
      </dgm:t>
    </dgm:pt>
    <dgm:pt modelId="{1EEFDEAB-285B-4C4F-9489-5576E4B6215E}" type="parTrans" cxnId="{0B47F268-E5DC-45BB-A351-C60A978E0F14}">
      <dgm:prSet/>
      <dgm:spPr/>
      <dgm:t>
        <a:bodyPr/>
        <a:lstStyle/>
        <a:p>
          <a:endParaRPr lang="ru-RU"/>
        </a:p>
      </dgm:t>
    </dgm:pt>
    <dgm:pt modelId="{22F568BB-9235-40BD-BEFA-C53BE52A68B5}" type="sibTrans" cxnId="{0B47F268-E5DC-45BB-A351-C60A978E0F14}">
      <dgm:prSet/>
      <dgm:spPr/>
      <dgm:t>
        <a:bodyPr/>
        <a:lstStyle/>
        <a:p>
          <a:endParaRPr lang="ru-RU"/>
        </a:p>
      </dgm:t>
    </dgm:pt>
    <dgm:pt modelId="{AC177B0D-782F-422B-B045-35BA27B88E51}">
      <dgm:prSet/>
      <dgm:spPr/>
      <dgm:t>
        <a:bodyPr/>
        <a:lstStyle/>
        <a:p>
          <a:pPr rtl="0"/>
          <a:r>
            <a:rPr lang="ru-RU" b="0" i="0" u="none" smtClean="0"/>
            <a:t>пояснительную записку;</a:t>
          </a:r>
          <a:endParaRPr lang="ru-RU" b="0" i="0" u="none"/>
        </a:p>
      </dgm:t>
    </dgm:pt>
    <dgm:pt modelId="{E754630F-1F48-4AC6-AA25-04E9BD907DB0}" type="parTrans" cxnId="{27CED952-5DF1-465A-85E1-708BD5EFECF4}">
      <dgm:prSet/>
      <dgm:spPr/>
      <dgm:t>
        <a:bodyPr/>
        <a:lstStyle/>
        <a:p>
          <a:endParaRPr lang="ru-RU"/>
        </a:p>
      </dgm:t>
    </dgm:pt>
    <dgm:pt modelId="{38332836-2C26-4DA2-92C7-E12C297F2EE6}" type="sibTrans" cxnId="{27CED952-5DF1-465A-85E1-708BD5EFECF4}">
      <dgm:prSet/>
      <dgm:spPr/>
      <dgm:t>
        <a:bodyPr/>
        <a:lstStyle/>
        <a:p>
          <a:endParaRPr lang="ru-RU"/>
        </a:p>
      </dgm:t>
    </dgm:pt>
    <dgm:pt modelId="{13D9BC4E-7939-4F69-BFCF-D3C349374D97}">
      <dgm:prSet/>
      <dgm:spPr/>
      <dgm:t>
        <a:bodyPr/>
        <a:lstStyle/>
        <a:p>
          <a:pPr rtl="0"/>
          <a:r>
            <a:rPr lang="ru-RU" b="0" i="0" u="none" smtClean="0"/>
            <a:t>планируемые результаты освоения обучающимися ООП ООО;</a:t>
          </a:r>
          <a:endParaRPr lang="ru-RU" b="0" i="0" u="none"/>
        </a:p>
      </dgm:t>
    </dgm:pt>
    <dgm:pt modelId="{F26BC6C5-7355-4E75-AA8D-4633C6F90804}" type="parTrans" cxnId="{A23AA72C-C392-44FB-9EBF-D8113FB5954A}">
      <dgm:prSet/>
      <dgm:spPr/>
      <dgm:t>
        <a:bodyPr/>
        <a:lstStyle/>
        <a:p>
          <a:endParaRPr lang="ru-RU"/>
        </a:p>
      </dgm:t>
    </dgm:pt>
    <dgm:pt modelId="{3A536DD2-80B9-4836-A5E3-D0B1EEF3541B}" type="sibTrans" cxnId="{A23AA72C-C392-44FB-9EBF-D8113FB5954A}">
      <dgm:prSet/>
      <dgm:spPr/>
      <dgm:t>
        <a:bodyPr/>
        <a:lstStyle/>
        <a:p>
          <a:endParaRPr lang="ru-RU"/>
        </a:p>
      </dgm:t>
    </dgm:pt>
    <dgm:pt modelId="{44F600E0-77D0-432E-9FBF-3CA9EC7B4009}">
      <dgm:prSet/>
      <dgm:spPr/>
      <dgm:t>
        <a:bodyPr/>
        <a:lstStyle/>
        <a:p>
          <a:pPr rtl="0"/>
          <a:r>
            <a:rPr lang="ru-RU" b="0" i="0" u="none" smtClean="0"/>
            <a:t>систему оценки достижения планируемых результатов освоения ООП ООО.</a:t>
          </a:r>
          <a:endParaRPr lang="ru-RU" b="0" i="0" u="none"/>
        </a:p>
      </dgm:t>
    </dgm:pt>
    <dgm:pt modelId="{31BE3026-7F1B-453A-8D69-3D3336173E61}" type="parTrans" cxnId="{BACDA78F-2CFB-43A7-B676-1A5050B26036}">
      <dgm:prSet/>
      <dgm:spPr/>
      <dgm:t>
        <a:bodyPr/>
        <a:lstStyle/>
        <a:p>
          <a:endParaRPr lang="ru-RU"/>
        </a:p>
      </dgm:t>
    </dgm:pt>
    <dgm:pt modelId="{5B0B917A-FFBE-4FFA-9D19-527BC58985E2}" type="sibTrans" cxnId="{BACDA78F-2CFB-43A7-B676-1A5050B26036}">
      <dgm:prSet/>
      <dgm:spPr/>
      <dgm:t>
        <a:bodyPr/>
        <a:lstStyle/>
        <a:p>
          <a:endParaRPr lang="ru-RU"/>
        </a:p>
      </dgm:t>
    </dgm:pt>
    <dgm:pt modelId="{DD9F8E0A-D29A-47ED-A438-1A40F2919632}">
      <dgm:prSet/>
      <dgm:spPr/>
      <dgm:t>
        <a:bodyPr/>
        <a:lstStyle/>
        <a:p>
          <a:endParaRPr lang="ru-RU"/>
        </a:p>
      </dgm:t>
    </dgm:pt>
    <dgm:pt modelId="{82B53143-9472-4EB5-9E80-5CF54D1AA19B}" type="parTrans" cxnId="{42B98429-9FFB-4C72-A5E7-883126FAB0E4}">
      <dgm:prSet/>
      <dgm:spPr/>
      <dgm:t>
        <a:bodyPr/>
        <a:lstStyle/>
        <a:p>
          <a:endParaRPr lang="ru-RU"/>
        </a:p>
      </dgm:t>
    </dgm:pt>
    <dgm:pt modelId="{560F3791-7C95-4527-A59B-15B0E2447A7B}" type="sibTrans" cxnId="{42B98429-9FFB-4C72-A5E7-883126FAB0E4}">
      <dgm:prSet/>
      <dgm:spPr/>
      <dgm:t>
        <a:bodyPr/>
        <a:lstStyle/>
        <a:p>
          <a:endParaRPr lang="ru-RU"/>
        </a:p>
      </dgm:t>
    </dgm:pt>
    <dgm:pt modelId="{E2454018-096C-4EF2-890D-CFE8B9199C44}">
      <dgm:prSet/>
      <dgm:spPr/>
      <dgm:t>
        <a:bodyPr/>
        <a:lstStyle/>
        <a:p>
          <a:pPr rtl="0"/>
          <a:r>
            <a:rPr lang="ru-RU" b="1" i="0" u="none" smtClean="0"/>
            <a:t>2. Содержательный раздел</a:t>
          </a:r>
          <a:endParaRPr lang="ru-RU" b="1" i="0" u="none"/>
        </a:p>
      </dgm:t>
    </dgm:pt>
    <dgm:pt modelId="{D6D8EAC8-FB8E-4AFC-A07B-B5050B6228F9}" type="parTrans" cxnId="{34FC8F04-18BE-44FE-936E-CCC95FF2C93D}">
      <dgm:prSet/>
      <dgm:spPr/>
      <dgm:t>
        <a:bodyPr/>
        <a:lstStyle/>
        <a:p>
          <a:endParaRPr lang="ru-RU"/>
        </a:p>
      </dgm:t>
    </dgm:pt>
    <dgm:pt modelId="{7446B51C-22F7-4266-8947-71693C9D35A7}" type="sibTrans" cxnId="{34FC8F04-18BE-44FE-936E-CCC95FF2C93D}">
      <dgm:prSet/>
      <dgm:spPr/>
      <dgm:t>
        <a:bodyPr/>
        <a:lstStyle/>
        <a:p>
          <a:endParaRPr lang="ru-RU"/>
        </a:p>
      </dgm:t>
    </dgm:pt>
    <dgm:pt modelId="{85516184-06D6-434C-88D0-D5C7CB1B9CC1}">
      <dgm:prSet/>
      <dgm:spPr/>
      <dgm:t>
        <a:bodyPr/>
        <a:lstStyle/>
        <a:p>
          <a:endParaRPr lang="ru-RU"/>
        </a:p>
      </dgm:t>
    </dgm:pt>
    <dgm:pt modelId="{E8EA76C9-5F56-4B68-913B-16E1D686277A}" type="parTrans" cxnId="{956518BC-9CCE-41A1-8B76-0B5FAC727F64}">
      <dgm:prSet/>
      <dgm:spPr/>
      <dgm:t>
        <a:bodyPr/>
        <a:lstStyle/>
        <a:p>
          <a:endParaRPr lang="ru-RU"/>
        </a:p>
      </dgm:t>
    </dgm:pt>
    <dgm:pt modelId="{3501AC04-9083-4FB1-9F16-6E9626D850C8}" type="sibTrans" cxnId="{956518BC-9CCE-41A1-8B76-0B5FAC727F64}">
      <dgm:prSet/>
      <dgm:spPr/>
      <dgm:t>
        <a:bodyPr/>
        <a:lstStyle/>
        <a:p>
          <a:endParaRPr lang="ru-RU"/>
        </a:p>
      </dgm:t>
    </dgm:pt>
    <dgm:pt modelId="{D3422B39-3EF4-49DD-B32B-C099008C2C0E}">
      <dgm:prSet/>
      <dgm:spPr/>
      <dgm:t>
        <a:bodyPr/>
        <a:lstStyle/>
        <a:p>
          <a:pPr rtl="0"/>
          <a:r>
            <a:rPr lang="ru-RU" b="0" i="0" u="none" dirty="0" smtClean="0">
              <a:solidFill>
                <a:srgbClr val="FF0000"/>
              </a:solidFill>
            </a:rPr>
            <a:t>программу развития УУД (программу формирования </a:t>
          </a:r>
          <a:r>
            <a:rPr lang="ru-RU" b="0" i="0" u="none" dirty="0" err="1" smtClean="0">
              <a:solidFill>
                <a:srgbClr val="FF0000"/>
              </a:solidFill>
            </a:rPr>
            <a:t>общеучебных</a:t>
          </a:r>
          <a:r>
            <a:rPr lang="ru-RU" b="0" i="0" u="none" dirty="0" smtClean="0">
              <a:solidFill>
                <a:srgbClr val="FF0000"/>
              </a:solidFill>
            </a:rPr>
            <a:t> умений и навыков);</a:t>
          </a:r>
          <a:endParaRPr lang="ru-RU" b="0" i="0" u="none" dirty="0">
            <a:solidFill>
              <a:srgbClr val="FF0000"/>
            </a:solidFill>
          </a:endParaRPr>
        </a:p>
      </dgm:t>
    </dgm:pt>
    <dgm:pt modelId="{856ED58E-B092-4F11-AAEC-D1509E6FC1E0}" type="parTrans" cxnId="{313DBB6D-C030-4A58-9289-38741A73A4EA}">
      <dgm:prSet/>
      <dgm:spPr/>
      <dgm:t>
        <a:bodyPr/>
        <a:lstStyle/>
        <a:p>
          <a:endParaRPr lang="ru-RU"/>
        </a:p>
      </dgm:t>
    </dgm:pt>
    <dgm:pt modelId="{0173853C-3518-4E0D-9063-A8A364E8D306}" type="sibTrans" cxnId="{313DBB6D-C030-4A58-9289-38741A73A4EA}">
      <dgm:prSet/>
      <dgm:spPr/>
      <dgm:t>
        <a:bodyPr/>
        <a:lstStyle/>
        <a:p>
          <a:endParaRPr lang="ru-RU"/>
        </a:p>
      </dgm:t>
    </dgm:pt>
    <dgm:pt modelId="{E2DBC518-DE08-4211-A945-BE626E84ADCB}">
      <dgm:prSet/>
      <dgm:spPr/>
      <dgm:t>
        <a:bodyPr/>
        <a:lstStyle/>
        <a:p>
          <a:pPr rtl="0"/>
          <a:r>
            <a:rPr lang="ru-RU" b="0" i="0" u="none" dirty="0" smtClean="0"/>
            <a:t>программы отдельных учебных предметов, курсов, в том числе интегрированных;</a:t>
          </a:r>
          <a:endParaRPr lang="ru-RU" b="0" i="0" u="none" dirty="0"/>
        </a:p>
      </dgm:t>
    </dgm:pt>
    <dgm:pt modelId="{F268AD82-235C-4386-B7B7-F1DCBEB816A8}" type="parTrans" cxnId="{7E4890DB-9A88-4A31-A8A9-D2BFA21BF5E7}">
      <dgm:prSet/>
      <dgm:spPr/>
      <dgm:t>
        <a:bodyPr/>
        <a:lstStyle/>
        <a:p>
          <a:endParaRPr lang="ru-RU"/>
        </a:p>
      </dgm:t>
    </dgm:pt>
    <dgm:pt modelId="{3735A7D4-813C-43C6-9470-A5F91B77D845}" type="sibTrans" cxnId="{7E4890DB-9A88-4A31-A8A9-D2BFA21BF5E7}">
      <dgm:prSet/>
      <dgm:spPr/>
      <dgm:t>
        <a:bodyPr/>
        <a:lstStyle/>
        <a:p>
          <a:endParaRPr lang="ru-RU"/>
        </a:p>
      </dgm:t>
    </dgm:pt>
    <dgm:pt modelId="{7F4E3DAB-C04D-4A11-8ED5-3D3D20A89BEC}">
      <dgm:prSet/>
      <dgm:spPr/>
      <dgm:t>
        <a:bodyPr/>
        <a:lstStyle/>
        <a:p>
          <a:pPr rtl="0"/>
          <a:r>
            <a:rPr lang="ru-RU" b="0" i="0" u="none" smtClean="0"/>
            <a:t>рабочая</a:t>
          </a:r>
          <a:r>
            <a:rPr lang="ru-RU" b="0" i="0" u="none" baseline="0" smtClean="0"/>
            <a:t> программа воспитания, календарные план воспитательной работы</a:t>
          </a:r>
          <a:r>
            <a:rPr lang="ru-RU" b="0" i="0" u="none" smtClean="0"/>
            <a:t>;</a:t>
          </a:r>
          <a:endParaRPr lang="ru-RU" b="0" i="0" u="none"/>
        </a:p>
      </dgm:t>
    </dgm:pt>
    <dgm:pt modelId="{B278EF0B-A2BD-4248-AE27-57438B6B3794}" type="parTrans" cxnId="{FE5F1605-B12E-4A5C-BBAA-67B7559C86AB}">
      <dgm:prSet/>
      <dgm:spPr/>
      <dgm:t>
        <a:bodyPr/>
        <a:lstStyle/>
        <a:p>
          <a:endParaRPr lang="ru-RU"/>
        </a:p>
      </dgm:t>
    </dgm:pt>
    <dgm:pt modelId="{33F925D8-4858-48A5-AAE6-92A0ABFBC5AA}" type="sibTrans" cxnId="{FE5F1605-B12E-4A5C-BBAA-67B7559C86AB}">
      <dgm:prSet/>
      <dgm:spPr/>
      <dgm:t>
        <a:bodyPr/>
        <a:lstStyle/>
        <a:p>
          <a:endParaRPr lang="ru-RU"/>
        </a:p>
      </dgm:t>
    </dgm:pt>
    <dgm:pt modelId="{8DB04F95-ED0E-4C54-B95F-4385C5C593CC}">
      <dgm:prSet/>
      <dgm:spPr/>
      <dgm:t>
        <a:bodyPr/>
        <a:lstStyle/>
        <a:p>
          <a:pPr rtl="0"/>
          <a:r>
            <a:rPr lang="ru-RU" b="0" i="0" u="none" smtClean="0"/>
            <a:t>программу коррекционной работы*</a:t>
          </a:r>
          <a:endParaRPr lang="ru-RU" b="0" i="0" u="none"/>
        </a:p>
      </dgm:t>
    </dgm:pt>
    <dgm:pt modelId="{2C6AD320-DB4D-4CA1-90DD-8806FAD0A8E0}" type="parTrans" cxnId="{4F19CA13-D7F7-434C-A171-E6E7F560530C}">
      <dgm:prSet/>
      <dgm:spPr/>
      <dgm:t>
        <a:bodyPr/>
        <a:lstStyle/>
        <a:p>
          <a:endParaRPr lang="ru-RU"/>
        </a:p>
      </dgm:t>
    </dgm:pt>
    <dgm:pt modelId="{71015EEA-4508-4D92-8A83-1F5458E77CF7}" type="sibTrans" cxnId="{4F19CA13-D7F7-434C-A171-E6E7F560530C}">
      <dgm:prSet/>
      <dgm:spPr/>
      <dgm:t>
        <a:bodyPr/>
        <a:lstStyle/>
        <a:p>
          <a:endParaRPr lang="ru-RU"/>
        </a:p>
      </dgm:t>
    </dgm:pt>
    <dgm:pt modelId="{B89865D7-EEA8-4DB1-B275-399EA4B98DBB}">
      <dgm:prSet/>
      <dgm:spPr/>
      <dgm:t>
        <a:bodyPr/>
        <a:lstStyle/>
        <a:p>
          <a:endParaRPr lang="ru-RU"/>
        </a:p>
      </dgm:t>
    </dgm:pt>
    <dgm:pt modelId="{7E145A1A-2657-4691-ACA5-B5F6247062BD}" type="parTrans" cxnId="{8C2A55FD-5CC1-48EC-AB0A-DACA2D0EA365}">
      <dgm:prSet/>
      <dgm:spPr/>
      <dgm:t>
        <a:bodyPr/>
        <a:lstStyle/>
        <a:p>
          <a:endParaRPr lang="ru-RU"/>
        </a:p>
      </dgm:t>
    </dgm:pt>
    <dgm:pt modelId="{5887ED31-8C97-4186-B129-082267FDAFF3}" type="sibTrans" cxnId="{8C2A55FD-5CC1-48EC-AB0A-DACA2D0EA365}">
      <dgm:prSet/>
      <dgm:spPr/>
      <dgm:t>
        <a:bodyPr/>
        <a:lstStyle/>
        <a:p>
          <a:endParaRPr lang="ru-RU"/>
        </a:p>
      </dgm:t>
    </dgm:pt>
    <dgm:pt modelId="{D7744205-64C4-4D32-9716-DE3D93F564D3}">
      <dgm:prSet/>
      <dgm:spPr/>
      <dgm:t>
        <a:bodyPr/>
        <a:lstStyle/>
        <a:p>
          <a:pPr rtl="0"/>
          <a:r>
            <a:rPr lang="ru-RU" b="1" i="0" u="none" smtClean="0"/>
            <a:t>3. Организационный раздел</a:t>
          </a:r>
          <a:endParaRPr lang="ru-RU" b="1" i="0" u="none"/>
        </a:p>
      </dgm:t>
    </dgm:pt>
    <dgm:pt modelId="{653C02C2-ACA5-40BF-A21B-02266F1A9DD7}" type="parTrans" cxnId="{2AB893A4-9891-4DDD-A27A-7066EC8F7CA7}">
      <dgm:prSet/>
      <dgm:spPr/>
      <dgm:t>
        <a:bodyPr/>
        <a:lstStyle/>
        <a:p>
          <a:endParaRPr lang="ru-RU"/>
        </a:p>
      </dgm:t>
    </dgm:pt>
    <dgm:pt modelId="{EB48F7B4-897E-4FAC-AE82-967A3A5C9074}" type="sibTrans" cxnId="{2AB893A4-9891-4DDD-A27A-7066EC8F7CA7}">
      <dgm:prSet/>
      <dgm:spPr/>
      <dgm:t>
        <a:bodyPr/>
        <a:lstStyle/>
        <a:p>
          <a:endParaRPr lang="ru-RU"/>
        </a:p>
      </dgm:t>
    </dgm:pt>
    <dgm:pt modelId="{C0E10A44-F7E6-4124-9476-87A2A91733DB}">
      <dgm:prSet/>
      <dgm:spPr/>
      <dgm:t>
        <a:bodyPr/>
        <a:lstStyle/>
        <a:p>
          <a:endParaRPr lang="ru-RU" dirty="0"/>
        </a:p>
      </dgm:t>
    </dgm:pt>
    <dgm:pt modelId="{B406D8E2-9D02-4E2B-BC93-A587EE2DEEEF}" type="parTrans" cxnId="{D2A513BF-0B6F-40CC-8A84-7C83520C57B8}">
      <dgm:prSet/>
      <dgm:spPr/>
      <dgm:t>
        <a:bodyPr/>
        <a:lstStyle/>
        <a:p>
          <a:endParaRPr lang="ru-RU"/>
        </a:p>
      </dgm:t>
    </dgm:pt>
    <dgm:pt modelId="{22FFAFF0-87AA-4EF4-BBAF-6D3B92A63CC6}" type="sibTrans" cxnId="{D2A513BF-0B6F-40CC-8A84-7C83520C57B8}">
      <dgm:prSet/>
      <dgm:spPr/>
      <dgm:t>
        <a:bodyPr/>
        <a:lstStyle/>
        <a:p>
          <a:endParaRPr lang="ru-RU"/>
        </a:p>
      </dgm:t>
    </dgm:pt>
    <dgm:pt modelId="{2C5EA52A-DB68-4321-938A-42F5D001CDA1}">
      <dgm:prSet/>
      <dgm:spPr/>
      <dgm:t>
        <a:bodyPr/>
        <a:lstStyle/>
        <a:p>
          <a:pPr rtl="0"/>
          <a:r>
            <a:rPr lang="ru-RU" b="0" i="0" u="none" smtClean="0"/>
            <a:t>учебный план;</a:t>
          </a:r>
          <a:endParaRPr lang="ru-RU" b="0" i="0" u="none"/>
        </a:p>
      </dgm:t>
    </dgm:pt>
    <dgm:pt modelId="{05928056-FC61-4B4E-92FB-EBBED2F783A7}" type="parTrans" cxnId="{82007109-6043-4842-BB65-BAFE1219A03A}">
      <dgm:prSet/>
      <dgm:spPr/>
      <dgm:t>
        <a:bodyPr/>
        <a:lstStyle/>
        <a:p>
          <a:endParaRPr lang="ru-RU"/>
        </a:p>
      </dgm:t>
    </dgm:pt>
    <dgm:pt modelId="{62851739-AFAE-422E-95DD-80FCD64B5339}" type="sibTrans" cxnId="{82007109-6043-4842-BB65-BAFE1219A03A}">
      <dgm:prSet/>
      <dgm:spPr/>
      <dgm:t>
        <a:bodyPr/>
        <a:lstStyle/>
        <a:p>
          <a:endParaRPr lang="ru-RU"/>
        </a:p>
      </dgm:t>
    </dgm:pt>
    <dgm:pt modelId="{256EE16D-1E5F-4AB0-BD54-771F2A55A903}">
      <dgm:prSet/>
      <dgm:spPr/>
      <dgm:t>
        <a:bodyPr/>
        <a:lstStyle/>
        <a:p>
          <a:pPr rtl="0"/>
          <a:r>
            <a:rPr lang="ru-RU" b="0" i="0" u="none" smtClean="0"/>
            <a:t>календарный учебный график;</a:t>
          </a:r>
          <a:endParaRPr lang="ru-RU" b="0" i="0" u="none"/>
        </a:p>
      </dgm:t>
    </dgm:pt>
    <dgm:pt modelId="{3B457379-4A95-4306-9E64-4997CDA7F6CD}" type="parTrans" cxnId="{7B193891-E684-44F9-B754-4C660DF48482}">
      <dgm:prSet/>
      <dgm:spPr/>
      <dgm:t>
        <a:bodyPr/>
        <a:lstStyle/>
        <a:p>
          <a:endParaRPr lang="ru-RU"/>
        </a:p>
      </dgm:t>
    </dgm:pt>
    <dgm:pt modelId="{87128193-7A59-40BC-8F80-2DB5217DA59B}" type="sibTrans" cxnId="{7B193891-E684-44F9-B754-4C660DF48482}">
      <dgm:prSet/>
      <dgm:spPr/>
      <dgm:t>
        <a:bodyPr/>
        <a:lstStyle/>
        <a:p>
          <a:endParaRPr lang="ru-RU"/>
        </a:p>
      </dgm:t>
    </dgm:pt>
    <dgm:pt modelId="{CE4AC508-2A7E-449A-A98D-978C73EFC0D5}">
      <dgm:prSet/>
      <dgm:spPr/>
      <dgm:t>
        <a:bodyPr/>
        <a:lstStyle/>
        <a:p>
          <a:pPr rtl="0"/>
          <a:r>
            <a:rPr lang="ru-RU" b="0" i="0" u="none" smtClean="0"/>
            <a:t>план внеурочной деятельности;</a:t>
          </a:r>
          <a:endParaRPr lang="ru-RU" b="0" i="0" u="none"/>
        </a:p>
      </dgm:t>
    </dgm:pt>
    <dgm:pt modelId="{2B81A9A0-BA40-46FF-962A-B651B66B90E1}" type="parTrans" cxnId="{11314FA3-91F6-4A80-9295-B1F68AA8A2C6}">
      <dgm:prSet/>
      <dgm:spPr/>
      <dgm:t>
        <a:bodyPr/>
        <a:lstStyle/>
        <a:p>
          <a:endParaRPr lang="ru-RU"/>
        </a:p>
      </dgm:t>
    </dgm:pt>
    <dgm:pt modelId="{B7402CB1-E954-4652-B9F6-27F214088DCA}" type="sibTrans" cxnId="{11314FA3-91F6-4A80-9295-B1F68AA8A2C6}">
      <dgm:prSet/>
      <dgm:spPr/>
      <dgm:t>
        <a:bodyPr/>
        <a:lstStyle/>
        <a:p>
          <a:endParaRPr lang="ru-RU"/>
        </a:p>
      </dgm:t>
    </dgm:pt>
    <dgm:pt modelId="{865ABA48-BAA2-493F-85AD-05EFE0042CE2}">
      <dgm:prSet/>
      <dgm:spPr/>
      <dgm:t>
        <a:bodyPr/>
        <a:lstStyle/>
        <a:p>
          <a:pPr rtl="0"/>
          <a:r>
            <a:rPr lang="ru-RU" b="0" i="0" u="none" dirty="0" smtClean="0">
              <a:solidFill>
                <a:srgbClr val="FF0000"/>
              </a:solidFill>
            </a:rPr>
            <a:t>систему условий реализации ООП ООО</a:t>
          </a:r>
          <a:endParaRPr lang="ru-RU" b="0" i="0" u="none" dirty="0">
            <a:solidFill>
              <a:srgbClr val="FF0000"/>
            </a:solidFill>
          </a:endParaRPr>
        </a:p>
      </dgm:t>
    </dgm:pt>
    <dgm:pt modelId="{E5E0B4F2-9866-4683-B055-C814086DF210}" type="parTrans" cxnId="{CDC1D0DA-B53C-4C5E-A75C-565E46076D92}">
      <dgm:prSet/>
      <dgm:spPr/>
      <dgm:t>
        <a:bodyPr/>
        <a:lstStyle/>
        <a:p>
          <a:endParaRPr lang="ru-RU"/>
        </a:p>
      </dgm:t>
    </dgm:pt>
    <dgm:pt modelId="{E9A27D17-C23E-4E49-808E-AA3AC1422FA0}" type="sibTrans" cxnId="{CDC1D0DA-B53C-4C5E-A75C-565E46076D92}">
      <dgm:prSet/>
      <dgm:spPr/>
      <dgm:t>
        <a:bodyPr/>
        <a:lstStyle/>
        <a:p>
          <a:endParaRPr lang="ru-RU"/>
        </a:p>
      </dgm:t>
    </dgm:pt>
    <dgm:pt modelId="{FCDC7EC8-171D-4AD1-ADB0-9332C5A653DF}">
      <dgm:prSet phldrT="[Текст]"/>
      <dgm:spPr/>
      <dgm:t>
        <a:bodyPr/>
        <a:lstStyle/>
        <a:p>
          <a:pPr rtl="0"/>
          <a:r>
            <a:rPr lang="ru-RU" b="1" i="0" u="none" dirty="0" smtClean="0"/>
            <a:t>СТРУКТУРА ООП ООО </a:t>
          </a:r>
          <a:endParaRPr lang="ru-RU" dirty="0"/>
        </a:p>
      </dgm:t>
    </dgm:pt>
    <dgm:pt modelId="{29DEDE4A-41E6-4720-B2A4-3E3B8AF65353}" type="sibTrans" cxnId="{0785F4A2-C0B4-43DF-9921-3267C0DC93F3}">
      <dgm:prSet/>
      <dgm:spPr/>
      <dgm:t>
        <a:bodyPr/>
        <a:lstStyle/>
        <a:p>
          <a:endParaRPr lang="ru-RU"/>
        </a:p>
      </dgm:t>
    </dgm:pt>
    <dgm:pt modelId="{E3E0986C-F592-4AFF-B02A-79A0E55631E3}" type="parTrans" cxnId="{0785F4A2-C0B4-43DF-9921-3267C0DC93F3}">
      <dgm:prSet/>
      <dgm:spPr/>
      <dgm:t>
        <a:bodyPr/>
        <a:lstStyle/>
        <a:p>
          <a:endParaRPr lang="ru-RU"/>
        </a:p>
      </dgm:t>
    </dgm:pt>
    <dgm:pt modelId="{2FBAA426-4B95-43BF-BDB7-D69F44580A60}">
      <dgm:prSet/>
      <dgm:spPr/>
      <dgm:t>
        <a:bodyPr/>
        <a:lstStyle/>
        <a:p>
          <a:endParaRPr lang="ru-RU"/>
        </a:p>
      </dgm:t>
    </dgm:pt>
    <dgm:pt modelId="{FD3CACDF-786B-4F7C-8240-477F5BB2179E}" type="parTrans" cxnId="{73BD33E8-C4CA-4180-83F3-DA13E6DB74C0}">
      <dgm:prSet/>
      <dgm:spPr/>
      <dgm:t>
        <a:bodyPr/>
        <a:lstStyle/>
        <a:p>
          <a:endParaRPr lang="ru-RU"/>
        </a:p>
      </dgm:t>
    </dgm:pt>
    <dgm:pt modelId="{0CF63392-07B6-4466-ABD1-ED8B2066E491}" type="sibTrans" cxnId="{73BD33E8-C4CA-4180-83F3-DA13E6DB74C0}">
      <dgm:prSet/>
      <dgm:spPr/>
      <dgm:t>
        <a:bodyPr/>
        <a:lstStyle/>
        <a:p>
          <a:endParaRPr lang="ru-RU"/>
        </a:p>
      </dgm:t>
    </dgm:pt>
    <dgm:pt modelId="{FC4B8D45-D506-4B95-B361-90798BF5DCE8}">
      <dgm:prSet/>
      <dgm:spPr/>
      <dgm:t>
        <a:bodyPr/>
        <a:lstStyle/>
        <a:p>
          <a:pPr rtl="0"/>
          <a:r>
            <a:rPr lang="ru-RU" b="0" i="0" u="none" smtClean="0"/>
            <a:t>пояснительную записку;</a:t>
          </a:r>
          <a:endParaRPr lang="ru-RU" b="0" i="0" u="none"/>
        </a:p>
      </dgm:t>
    </dgm:pt>
    <dgm:pt modelId="{6D9867BF-454B-4AEE-A99D-6051937B73AA}" type="parTrans" cxnId="{62C94D69-F2B7-4AD0-8489-67C881E4BE86}">
      <dgm:prSet/>
      <dgm:spPr/>
      <dgm:t>
        <a:bodyPr/>
        <a:lstStyle/>
        <a:p>
          <a:endParaRPr lang="ru-RU"/>
        </a:p>
      </dgm:t>
    </dgm:pt>
    <dgm:pt modelId="{590D8D41-DF61-418C-8894-BE3E6FCC1FE5}" type="sibTrans" cxnId="{62C94D69-F2B7-4AD0-8489-67C881E4BE86}">
      <dgm:prSet/>
      <dgm:spPr/>
      <dgm:t>
        <a:bodyPr/>
        <a:lstStyle/>
        <a:p>
          <a:endParaRPr lang="ru-RU"/>
        </a:p>
      </dgm:t>
    </dgm:pt>
    <dgm:pt modelId="{80371366-4D3D-440E-B240-26876045D365}">
      <dgm:prSet/>
      <dgm:spPr/>
      <dgm:t>
        <a:bodyPr/>
        <a:lstStyle/>
        <a:p>
          <a:pPr rtl="0"/>
          <a:r>
            <a:rPr lang="ru-RU" b="0" i="0" u="none" smtClean="0"/>
            <a:t>планируемые результаты освоения обучающимися ООП ООО;</a:t>
          </a:r>
          <a:endParaRPr lang="ru-RU" b="0" i="0" u="none"/>
        </a:p>
      </dgm:t>
    </dgm:pt>
    <dgm:pt modelId="{D4DD2832-555B-4721-99C3-3B984B5AD3BD}" type="parTrans" cxnId="{EBCDB805-B933-4DF6-8904-D64BD91675B3}">
      <dgm:prSet/>
      <dgm:spPr/>
      <dgm:t>
        <a:bodyPr/>
        <a:lstStyle/>
        <a:p>
          <a:endParaRPr lang="ru-RU"/>
        </a:p>
      </dgm:t>
    </dgm:pt>
    <dgm:pt modelId="{C84FF8EB-C835-49F3-8143-73D093A1F65E}" type="sibTrans" cxnId="{EBCDB805-B933-4DF6-8904-D64BD91675B3}">
      <dgm:prSet/>
      <dgm:spPr/>
      <dgm:t>
        <a:bodyPr/>
        <a:lstStyle/>
        <a:p>
          <a:endParaRPr lang="ru-RU"/>
        </a:p>
      </dgm:t>
    </dgm:pt>
    <dgm:pt modelId="{3D8AF13B-B796-44E5-BC76-482D46553DB8}">
      <dgm:prSet/>
      <dgm:spPr/>
      <dgm:t>
        <a:bodyPr/>
        <a:lstStyle/>
        <a:p>
          <a:pPr rtl="0"/>
          <a:r>
            <a:rPr lang="ru-RU" b="0" i="0" u="none" smtClean="0"/>
            <a:t>систему оценки достижения планируемых результатов освоения ООП ООО.</a:t>
          </a:r>
          <a:endParaRPr lang="ru-RU" b="0" i="0" u="none"/>
        </a:p>
      </dgm:t>
    </dgm:pt>
    <dgm:pt modelId="{C62848EB-0B55-40FD-9CBE-2CC4705C3B21}" type="parTrans" cxnId="{B80464CE-D11A-4450-AB40-ECA54E4AA094}">
      <dgm:prSet/>
      <dgm:spPr/>
      <dgm:t>
        <a:bodyPr/>
        <a:lstStyle/>
        <a:p>
          <a:endParaRPr lang="ru-RU"/>
        </a:p>
      </dgm:t>
    </dgm:pt>
    <dgm:pt modelId="{CAD9461B-3319-4128-93B3-863A4AC2C586}" type="sibTrans" cxnId="{B80464CE-D11A-4450-AB40-ECA54E4AA094}">
      <dgm:prSet/>
      <dgm:spPr/>
      <dgm:t>
        <a:bodyPr/>
        <a:lstStyle/>
        <a:p>
          <a:endParaRPr lang="ru-RU"/>
        </a:p>
      </dgm:t>
    </dgm:pt>
    <dgm:pt modelId="{E61D5EDD-AE08-4DA5-B7AA-213169CCBDDB}">
      <dgm:prSet/>
      <dgm:spPr/>
      <dgm:t>
        <a:bodyPr/>
        <a:lstStyle/>
        <a:p>
          <a:endParaRPr lang="ru-RU"/>
        </a:p>
      </dgm:t>
    </dgm:pt>
    <dgm:pt modelId="{1AC67498-038E-4841-AA2D-81C6E019F738}" type="parTrans" cxnId="{E5649AE7-32C8-464F-BD50-18D17F4BFFE1}">
      <dgm:prSet/>
      <dgm:spPr/>
      <dgm:t>
        <a:bodyPr/>
        <a:lstStyle/>
        <a:p>
          <a:endParaRPr lang="ru-RU"/>
        </a:p>
      </dgm:t>
    </dgm:pt>
    <dgm:pt modelId="{06232EF4-2AD2-48CD-A79F-3DBCB08F1E97}" type="sibTrans" cxnId="{E5649AE7-32C8-464F-BD50-18D17F4BFFE1}">
      <dgm:prSet/>
      <dgm:spPr/>
      <dgm:t>
        <a:bodyPr/>
        <a:lstStyle/>
        <a:p>
          <a:endParaRPr lang="ru-RU"/>
        </a:p>
      </dgm:t>
    </dgm:pt>
    <dgm:pt modelId="{FFA41FC9-7594-470C-AB25-A703D584F269}">
      <dgm:prSet/>
      <dgm:spPr/>
      <dgm:t>
        <a:bodyPr/>
        <a:lstStyle/>
        <a:p>
          <a:pPr rtl="0"/>
          <a:r>
            <a:rPr lang="ru-RU" b="1" i="0" u="none" smtClean="0"/>
            <a:t>2. Содержательный раздел</a:t>
          </a:r>
          <a:endParaRPr lang="ru-RU" b="1" i="0" u="none"/>
        </a:p>
      </dgm:t>
    </dgm:pt>
    <dgm:pt modelId="{4B5A9D28-5935-4D3F-AA2F-BD54BFBE434A}" type="parTrans" cxnId="{19500082-09ED-4CD1-B7B3-43D74DF97DD8}">
      <dgm:prSet/>
      <dgm:spPr/>
      <dgm:t>
        <a:bodyPr/>
        <a:lstStyle/>
        <a:p>
          <a:endParaRPr lang="ru-RU"/>
        </a:p>
      </dgm:t>
    </dgm:pt>
    <dgm:pt modelId="{6B9A7D86-6A60-437F-BF4B-C7A3A77393C8}" type="sibTrans" cxnId="{19500082-09ED-4CD1-B7B3-43D74DF97DD8}">
      <dgm:prSet/>
      <dgm:spPr/>
      <dgm:t>
        <a:bodyPr/>
        <a:lstStyle/>
        <a:p>
          <a:endParaRPr lang="ru-RU"/>
        </a:p>
      </dgm:t>
    </dgm:pt>
    <dgm:pt modelId="{B8E66180-1277-40D3-AC47-5165F89F5053}">
      <dgm:prSet/>
      <dgm:spPr/>
      <dgm:t>
        <a:bodyPr/>
        <a:lstStyle/>
        <a:p>
          <a:endParaRPr lang="ru-RU"/>
        </a:p>
      </dgm:t>
    </dgm:pt>
    <dgm:pt modelId="{A7671BFE-26B2-4C5E-800B-887B052FF837}" type="parTrans" cxnId="{7FE29F9B-E88D-4759-8D2A-B71F71345BDA}">
      <dgm:prSet/>
      <dgm:spPr/>
      <dgm:t>
        <a:bodyPr/>
        <a:lstStyle/>
        <a:p>
          <a:endParaRPr lang="ru-RU"/>
        </a:p>
      </dgm:t>
    </dgm:pt>
    <dgm:pt modelId="{FDDF683C-95EC-4DB8-86F3-4F9370C098A0}" type="sibTrans" cxnId="{7FE29F9B-E88D-4759-8D2A-B71F71345BDA}">
      <dgm:prSet/>
      <dgm:spPr/>
      <dgm:t>
        <a:bodyPr/>
        <a:lstStyle/>
        <a:p>
          <a:endParaRPr lang="ru-RU"/>
        </a:p>
      </dgm:t>
    </dgm:pt>
    <dgm:pt modelId="{ADF359AE-3B62-44F9-8188-51BC82BA480C}">
      <dgm:prSet/>
      <dgm:spPr/>
      <dgm:t>
        <a:bodyPr/>
        <a:lstStyle/>
        <a:p>
          <a:pPr rtl="0"/>
          <a:r>
            <a:rPr lang="ru-RU" b="0" i="0" u="none" dirty="0" smtClean="0"/>
            <a:t>рабочие программы учебных предметов, учебных курсов (в том числе внеурочной деятельности), </a:t>
          </a:r>
          <a:r>
            <a:rPr lang="ru-RU" b="0" i="0" u="none" dirty="0" smtClean="0">
              <a:solidFill>
                <a:srgbClr val="FF0000"/>
              </a:solidFill>
            </a:rPr>
            <a:t>учебных модулей;</a:t>
          </a:r>
          <a:endParaRPr lang="ru-RU" b="0" i="0" u="none" dirty="0">
            <a:solidFill>
              <a:srgbClr val="FF0000"/>
            </a:solidFill>
          </a:endParaRPr>
        </a:p>
      </dgm:t>
    </dgm:pt>
    <dgm:pt modelId="{B74755E0-E159-48AC-9B01-C7C50A287E60}" type="parTrans" cxnId="{4AEA2BEA-7C23-4C23-814D-2B86DB6A9489}">
      <dgm:prSet/>
      <dgm:spPr/>
      <dgm:t>
        <a:bodyPr/>
        <a:lstStyle/>
        <a:p>
          <a:endParaRPr lang="ru-RU"/>
        </a:p>
      </dgm:t>
    </dgm:pt>
    <dgm:pt modelId="{D9F75CF6-BEC6-4CB9-8150-217142152F8E}" type="sibTrans" cxnId="{4AEA2BEA-7C23-4C23-814D-2B86DB6A9489}">
      <dgm:prSet/>
      <dgm:spPr/>
      <dgm:t>
        <a:bodyPr/>
        <a:lstStyle/>
        <a:p>
          <a:endParaRPr lang="ru-RU"/>
        </a:p>
      </dgm:t>
    </dgm:pt>
    <dgm:pt modelId="{4C27401A-5C92-4A2A-8F22-256936E9FCE6}">
      <dgm:prSet/>
      <dgm:spPr/>
      <dgm:t>
        <a:bodyPr/>
        <a:lstStyle/>
        <a:p>
          <a:pPr rtl="0"/>
          <a:r>
            <a:rPr lang="ru-RU" b="0" i="0" u="none" dirty="0" smtClean="0">
              <a:solidFill>
                <a:srgbClr val="FF0000"/>
              </a:solidFill>
            </a:rPr>
            <a:t>программу формирования УУД у обучающихся;</a:t>
          </a:r>
          <a:endParaRPr lang="ru-RU" b="0" i="0" u="none" dirty="0">
            <a:solidFill>
              <a:srgbClr val="FF0000"/>
            </a:solidFill>
          </a:endParaRPr>
        </a:p>
      </dgm:t>
    </dgm:pt>
    <dgm:pt modelId="{97E74B99-81DA-4EF1-A74F-2AB57F4CD061}" type="parTrans" cxnId="{4A884607-F23E-4C35-AC23-39B81861A2ED}">
      <dgm:prSet/>
      <dgm:spPr/>
      <dgm:t>
        <a:bodyPr/>
        <a:lstStyle/>
        <a:p>
          <a:endParaRPr lang="ru-RU"/>
        </a:p>
      </dgm:t>
    </dgm:pt>
    <dgm:pt modelId="{C8066C2B-9777-4A80-A6E9-62EE79DCE5B5}" type="sibTrans" cxnId="{4A884607-F23E-4C35-AC23-39B81861A2ED}">
      <dgm:prSet/>
      <dgm:spPr/>
      <dgm:t>
        <a:bodyPr/>
        <a:lstStyle/>
        <a:p>
          <a:endParaRPr lang="ru-RU"/>
        </a:p>
      </dgm:t>
    </dgm:pt>
    <dgm:pt modelId="{1086FC5B-3FAB-4FF2-95ED-08F3C83559E8}">
      <dgm:prSet/>
      <dgm:spPr/>
      <dgm:t>
        <a:bodyPr/>
        <a:lstStyle/>
        <a:p>
          <a:pPr rtl="0"/>
          <a:r>
            <a:rPr lang="ru-RU" b="0" i="0" u="none" dirty="0" smtClean="0"/>
            <a:t>рабочую программу воспитания;</a:t>
          </a:r>
          <a:endParaRPr lang="ru-RU" b="0" i="0" u="none" dirty="0"/>
        </a:p>
      </dgm:t>
    </dgm:pt>
    <dgm:pt modelId="{99B5A84C-C9D4-478C-9C78-E0D4CCBE5793}" type="parTrans" cxnId="{A46C08DD-4D5C-42DC-AAB1-48B818ABEF72}">
      <dgm:prSet/>
      <dgm:spPr/>
      <dgm:t>
        <a:bodyPr/>
        <a:lstStyle/>
        <a:p>
          <a:endParaRPr lang="ru-RU"/>
        </a:p>
      </dgm:t>
    </dgm:pt>
    <dgm:pt modelId="{B2815D73-07F0-46A4-A5EF-1CEAC2C0352E}" type="sibTrans" cxnId="{A46C08DD-4D5C-42DC-AAB1-48B818ABEF72}">
      <dgm:prSet/>
      <dgm:spPr/>
      <dgm:t>
        <a:bodyPr/>
        <a:lstStyle/>
        <a:p>
          <a:endParaRPr lang="ru-RU"/>
        </a:p>
      </dgm:t>
    </dgm:pt>
    <dgm:pt modelId="{9270AD59-C517-4B04-8992-6136492DE32A}">
      <dgm:prSet/>
      <dgm:spPr/>
      <dgm:t>
        <a:bodyPr/>
        <a:lstStyle/>
        <a:p>
          <a:pPr rtl="0"/>
          <a:r>
            <a:rPr lang="ru-RU" b="0" i="0" u="none" dirty="0" smtClean="0">
              <a:solidFill>
                <a:srgbClr val="FF0000"/>
              </a:solidFill>
            </a:rPr>
            <a:t>программу коррекционной работы (разрабатывается при наличии обучающихся с ОВЗ).</a:t>
          </a:r>
          <a:endParaRPr lang="ru-RU" b="0" i="0" u="none" dirty="0">
            <a:solidFill>
              <a:srgbClr val="FF0000"/>
            </a:solidFill>
          </a:endParaRPr>
        </a:p>
      </dgm:t>
    </dgm:pt>
    <dgm:pt modelId="{F745CBC8-7D19-4732-A0F4-4B4474D76CF0}" type="parTrans" cxnId="{9221F5E7-0C94-45EF-9C24-C8E21332B361}">
      <dgm:prSet/>
      <dgm:spPr/>
      <dgm:t>
        <a:bodyPr/>
        <a:lstStyle/>
        <a:p>
          <a:endParaRPr lang="ru-RU"/>
        </a:p>
      </dgm:t>
    </dgm:pt>
    <dgm:pt modelId="{D4496FB0-F1F7-4EF4-A113-68535355E71D}" type="sibTrans" cxnId="{9221F5E7-0C94-45EF-9C24-C8E21332B361}">
      <dgm:prSet/>
      <dgm:spPr/>
      <dgm:t>
        <a:bodyPr/>
        <a:lstStyle/>
        <a:p>
          <a:endParaRPr lang="ru-RU"/>
        </a:p>
      </dgm:t>
    </dgm:pt>
    <dgm:pt modelId="{82AE1D30-4E58-4E70-AD82-E9D67DE30A05}">
      <dgm:prSet/>
      <dgm:spPr/>
      <dgm:t>
        <a:bodyPr/>
        <a:lstStyle/>
        <a:p>
          <a:endParaRPr lang="ru-RU" dirty="0"/>
        </a:p>
      </dgm:t>
    </dgm:pt>
    <dgm:pt modelId="{D8A3506C-CC8C-4B00-B6EA-25FAAA912A79}" type="parTrans" cxnId="{3CBEE353-8416-47E5-A6B8-24E26F4BCB71}">
      <dgm:prSet/>
      <dgm:spPr/>
      <dgm:t>
        <a:bodyPr/>
        <a:lstStyle/>
        <a:p>
          <a:endParaRPr lang="ru-RU"/>
        </a:p>
      </dgm:t>
    </dgm:pt>
    <dgm:pt modelId="{8F6B820C-07F4-44E6-8E44-CD3F78E4CFA1}" type="sibTrans" cxnId="{3CBEE353-8416-47E5-A6B8-24E26F4BCB71}">
      <dgm:prSet/>
      <dgm:spPr/>
      <dgm:t>
        <a:bodyPr/>
        <a:lstStyle/>
        <a:p>
          <a:endParaRPr lang="ru-RU"/>
        </a:p>
      </dgm:t>
    </dgm:pt>
    <dgm:pt modelId="{279A5D2D-A7F9-4CA1-AF36-BB7819B996F0}">
      <dgm:prSet/>
      <dgm:spPr/>
      <dgm:t>
        <a:bodyPr/>
        <a:lstStyle/>
        <a:p>
          <a:pPr rtl="0"/>
          <a:r>
            <a:rPr lang="ru-RU" b="1" i="0" u="none" dirty="0" smtClean="0"/>
            <a:t>3.  Организационный раздел</a:t>
          </a:r>
          <a:endParaRPr lang="ru-RU" b="1" i="0" u="none" dirty="0"/>
        </a:p>
      </dgm:t>
    </dgm:pt>
    <dgm:pt modelId="{C29BFD71-C104-4802-B42D-C1F133639AE7}" type="parTrans" cxnId="{09ACF1A1-B550-4D62-9B5D-C92C5F22B1A4}">
      <dgm:prSet/>
      <dgm:spPr/>
      <dgm:t>
        <a:bodyPr/>
        <a:lstStyle/>
        <a:p>
          <a:endParaRPr lang="ru-RU"/>
        </a:p>
      </dgm:t>
    </dgm:pt>
    <dgm:pt modelId="{96AB5B8B-386B-4F4F-ABA0-59AEB0B1F555}" type="sibTrans" cxnId="{09ACF1A1-B550-4D62-9B5D-C92C5F22B1A4}">
      <dgm:prSet/>
      <dgm:spPr/>
      <dgm:t>
        <a:bodyPr/>
        <a:lstStyle/>
        <a:p>
          <a:endParaRPr lang="ru-RU"/>
        </a:p>
      </dgm:t>
    </dgm:pt>
    <dgm:pt modelId="{AD4E5909-BDBF-4EE9-AEAA-E3DFC91A0032}">
      <dgm:prSet/>
      <dgm:spPr/>
      <dgm:t>
        <a:bodyPr/>
        <a:lstStyle/>
        <a:p>
          <a:endParaRPr lang="ru-RU"/>
        </a:p>
      </dgm:t>
    </dgm:pt>
    <dgm:pt modelId="{82F00F89-61A4-43E7-8B4D-FB8A808DEB88}" type="parTrans" cxnId="{5BE681E8-A0F1-4AAD-8304-841B2468E79E}">
      <dgm:prSet/>
      <dgm:spPr/>
      <dgm:t>
        <a:bodyPr/>
        <a:lstStyle/>
        <a:p>
          <a:endParaRPr lang="ru-RU"/>
        </a:p>
      </dgm:t>
    </dgm:pt>
    <dgm:pt modelId="{90D05598-C38D-4336-9B0D-FC80194242E3}" type="sibTrans" cxnId="{5BE681E8-A0F1-4AAD-8304-841B2468E79E}">
      <dgm:prSet/>
      <dgm:spPr/>
      <dgm:t>
        <a:bodyPr/>
        <a:lstStyle/>
        <a:p>
          <a:endParaRPr lang="ru-RU"/>
        </a:p>
      </dgm:t>
    </dgm:pt>
    <dgm:pt modelId="{22AD6445-5698-40DD-88DC-8A76E98E812D}">
      <dgm:prSet/>
      <dgm:spPr/>
      <dgm:t>
        <a:bodyPr/>
        <a:lstStyle/>
        <a:p>
          <a:pPr rtl="0"/>
          <a:r>
            <a:rPr lang="ru-RU" b="0" i="0" u="none" smtClean="0"/>
            <a:t>учебный план;</a:t>
          </a:r>
          <a:endParaRPr lang="ru-RU" b="0" i="0" u="none"/>
        </a:p>
      </dgm:t>
    </dgm:pt>
    <dgm:pt modelId="{545AD55F-66AE-44B9-BC8A-9B390B24CC2F}" type="parTrans" cxnId="{ADF5A33B-456E-4D70-8527-8EAD4D5FC7FD}">
      <dgm:prSet/>
      <dgm:spPr/>
      <dgm:t>
        <a:bodyPr/>
        <a:lstStyle/>
        <a:p>
          <a:endParaRPr lang="ru-RU"/>
        </a:p>
      </dgm:t>
    </dgm:pt>
    <dgm:pt modelId="{6928F378-0701-4EEE-BDC5-836B0F2358B8}" type="sibTrans" cxnId="{ADF5A33B-456E-4D70-8527-8EAD4D5FC7FD}">
      <dgm:prSet/>
      <dgm:spPr/>
      <dgm:t>
        <a:bodyPr/>
        <a:lstStyle/>
        <a:p>
          <a:endParaRPr lang="ru-RU"/>
        </a:p>
      </dgm:t>
    </dgm:pt>
    <dgm:pt modelId="{5B6FE5EA-0052-4569-8C35-83CD037841DF}">
      <dgm:prSet/>
      <dgm:spPr/>
      <dgm:t>
        <a:bodyPr/>
        <a:lstStyle/>
        <a:p>
          <a:pPr rtl="0"/>
          <a:r>
            <a:rPr lang="ru-RU" b="0" i="0" u="none" smtClean="0"/>
            <a:t>план внеурочной деятельности;</a:t>
          </a:r>
          <a:endParaRPr lang="ru-RU" b="0" i="0" u="none"/>
        </a:p>
      </dgm:t>
    </dgm:pt>
    <dgm:pt modelId="{B9ED8213-EF4C-46C7-B5C0-99C0B5C86315}" type="parTrans" cxnId="{8696AB32-8F8F-47E7-BC08-F55F3F4EB1CE}">
      <dgm:prSet/>
      <dgm:spPr/>
      <dgm:t>
        <a:bodyPr/>
        <a:lstStyle/>
        <a:p>
          <a:endParaRPr lang="ru-RU"/>
        </a:p>
      </dgm:t>
    </dgm:pt>
    <dgm:pt modelId="{149CA657-FF9F-4FD4-9E1A-61C61983ACA9}" type="sibTrans" cxnId="{8696AB32-8F8F-47E7-BC08-F55F3F4EB1CE}">
      <dgm:prSet/>
      <dgm:spPr/>
      <dgm:t>
        <a:bodyPr/>
        <a:lstStyle/>
        <a:p>
          <a:endParaRPr lang="ru-RU"/>
        </a:p>
      </dgm:t>
    </dgm:pt>
    <dgm:pt modelId="{B4CB6158-76B5-43C3-B7A3-9429B5C3B78A}">
      <dgm:prSet/>
      <dgm:spPr/>
      <dgm:t>
        <a:bodyPr/>
        <a:lstStyle/>
        <a:p>
          <a:pPr rtl="0"/>
          <a:r>
            <a:rPr lang="ru-RU" b="0" i="0" u="none" dirty="0" smtClean="0"/>
            <a:t>календарный учебный график;</a:t>
          </a:r>
          <a:endParaRPr lang="ru-RU" b="0" i="0" u="none" dirty="0"/>
        </a:p>
      </dgm:t>
    </dgm:pt>
    <dgm:pt modelId="{081DF685-FAC6-443C-BAAF-E220E9D85D29}" type="parTrans" cxnId="{F69C32F1-8E5F-446F-927E-3C3EDA80562B}">
      <dgm:prSet/>
      <dgm:spPr/>
      <dgm:t>
        <a:bodyPr/>
        <a:lstStyle/>
        <a:p>
          <a:endParaRPr lang="ru-RU"/>
        </a:p>
      </dgm:t>
    </dgm:pt>
    <dgm:pt modelId="{32078BB5-0934-4CB3-8E9A-FD5CF29AE5CF}" type="sibTrans" cxnId="{F69C32F1-8E5F-446F-927E-3C3EDA80562B}">
      <dgm:prSet/>
      <dgm:spPr/>
      <dgm:t>
        <a:bodyPr/>
        <a:lstStyle/>
        <a:p>
          <a:endParaRPr lang="ru-RU"/>
        </a:p>
      </dgm:t>
    </dgm:pt>
    <dgm:pt modelId="{0043B58A-1F71-449A-B071-89F122EF80BB}">
      <dgm:prSet/>
      <dgm:spPr/>
      <dgm:t>
        <a:bodyPr/>
        <a:lstStyle/>
        <a:p>
          <a:pPr rtl="0"/>
          <a:r>
            <a:rPr lang="ru-RU" b="0" i="0" u="none" dirty="0" smtClean="0">
              <a:solidFill>
                <a:srgbClr val="FF0000"/>
              </a:solidFill>
            </a:rPr>
            <a:t>календарный план воспитательной работы;</a:t>
          </a:r>
          <a:endParaRPr lang="ru-RU" b="0" i="0" u="none" dirty="0">
            <a:solidFill>
              <a:srgbClr val="FF0000"/>
            </a:solidFill>
          </a:endParaRPr>
        </a:p>
      </dgm:t>
    </dgm:pt>
    <dgm:pt modelId="{F55229D3-7DD1-436B-BC4C-3B9CA44E9770}" type="parTrans" cxnId="{808D564B-41EE-48DA-98CE-8570055D6F7C}">
      <dgm:prSet/>
      <dgm:spPr/>
      <dgm:t>
        <a:bodyPr/>
        <a:lstStyle/>
        <a:p>
          <a:endParaRPr lang="ru-RU"/>
        </a:p>
      </dgm:t>
    </dgm:pt>
    <dgm:pt modelId="{84967827-069E-461E-B46E-D033235EC2A8}" type="sibTrans" cxnId="{808D564B-41EE-48DA-98CE-8570055D6F7C}">
      <dgm:prSet/>
      <dgm:spPr/>
      <dgm:t>
        <a:bodyPr/>
        <a:lstStyle/>
        <a:p>
          <a:endParaRPr lang="ru-RU"/>
        </a:p>
      </dgm:t>
    </dgm:pt>
    <dgm:pt modelId="{7D972979-DFEE-4E6C-9191-EB341CA49829}">
      <dgm:prSet/>
      <dgm:spPr/>
      <dgm:t>
        <a:bodyPr/>
        <a:lstStyle/>
        <a:p>
          <a:pPr rtl="0"/>
          <a:r>
            <a:rPr lang="ru-RU" b="0" i="0" u="none" dirty="0" smtClean="0">
              <a:solidFill>
                <a:srgbClr val="FF0000"/>
              </a:solidFill>
            </a:rPr>
            <a:t>характеристику условий реализации ООП ООО, в том числе адаптированной, в соответствии с требованиями ФГОС.</a:t>
          </a:r>
          <a:endParaRPr lang="ru-RU" b="0" i="0" u="none" dirty="0">
            <a:solidFill>
              <a:srgbClr val="FF0000"/>
            </a:solidFill>
          </a:endParaRPr>
        </a:p>
      </dgm:t>
    </dgm:pt>
    <dgm:pt modelId="{04950537-1DF0-4FA1-BDBA-9EABCA9E98F5}" type="parTrans" cxnId="{2B2C382D-C880-4FD7-804B-F36F0453606E}">
      <dgm:prSet/>
      <dgm:spPr/>
      <dgm:t>
        <a:bodyPr/>
        <a:lstStyle/>
        <a:p>
          <a:endParaRPr lang="ru-RU"/>
        </a:p>
      </dgm:t>
    </dgm:pt>
    <dgm:pt modelId="{0BDFF569-677A-449E-AF90-E58D0D160F6C}" type="sibTrans" cxnId="{2B2C382D-C880-4FD7-804B-F36F0453606E}">
      <dgm:prSet/>
      <dgm:spPr/>
      <dgm:t>
        <a:bodyPr/>
        <a:lstStyle/>
        <a:p>
          <a:endParaRPr lang="ru-RU"/>
        </a:p>
      </dgm:t>
    </dgm:pt>
    <dgm:pt modelId="{47D65C88-5D44-41C8-9F82-959AF327F9C5}" type="pres">
      <dgm:prSet presAssocID="{EB6EE3BE-69C7-47F8-B62B-016B856327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1F8F6A-2D81-432E-B6AA-1761D90461F3}" type="pres">
      <dgm:prSet presAssocID="{FCDC7EC8-171D-4AD1-ADB0-9332C5A653DF}" presName="composite" presStyleCnt="0"/>
      <dgm:spPr/>
    </dgm:pt>
    <dgm:pt modelId="{59BA1486-184A-486F-8185-E968A9DDC8B0}" type="pres">
      <dgm:prSet presAssocID="{FCDC7EC8-171D-4AD1-ADB0-9332C5A65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2E59A-BE49-48C1-977A-0C18C5BC44C1}" type="pres">
      <dgm:prSet presAssocID="{FCDC7EC8-171D-4AD1-ADB0-9332C5A653DF}" presName="desTx" presStyleLbl="alignAccFollowNode1" presStyleIdx="0" presStyleCnt="2" custLinFactNeighborX="366" custLinFactNeighborY="-1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311C8-79AA-4A1F-866B-D07102EBA88B}" type="pres">
      <dgm:prSet presAssocID="{29DEDE4A-41E6-4720-B2A4-3E3B8AF65353}" presName="space" presStyleCnt="0"/>
      <dgm:spPr/>
    </dgm:pt>
    <dgm:pt modelId="{EB237049-AD18-4B71-AB55-A12D751619F8}" type="pres">
      <dgm:prSet presAssocID="{812C566E-8273-4C46-AE9C-429839B9267B}" presName="composite" presStyleCnt="0"/>
      <dgm:spPr/>
    </dgm:pt>
    <dgm:pt modelId="{D055B2D8-17B9-488E-A97D-737E0BFF19C6}" type="pres">
      <dgm:prSet presAssocID="{812C566E-8273-4C46-AE9C-429839B9267B}" presName="parTx" presStyleLbl="alignNode1" presStyleIdx="1" presStyleCnt="2" custLinFactNeighborX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1BFB0-B5DC-450F-AAAE-7EA5ACC799C8}" type="pres">
      <dgm:prSet presAssocID="{812C566E-8273-4C46-AE9C-429839B9267B}" presName="desTx" presStyleLbl="alignAccFollowNode1" presStyleIdx="1" presStyleCnt="2" custLinFactNeighborX="732" custLinFactNeighborY="-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3C48ED-1FE5-4204-9825-26051E9F8E6F}" type="presOf" srcId="{7F4E3DAB-C04D-4A11-8ED5-3D3D20A89BEC}" destId="{E232E59A-BE49-48C1-977A-0C18C5BC44C1}" srcOrd="0" destOrd="11" presId="urn:microsoft.com/office/officeart/2005/8/layout/hList1"/>
    <dgm:cxn modelId="{3F58860A-B708-4BA0-B444-64AB9791F98D}" type="presOf" srcId="{5B6FE5EA-0052-4569-8C35-83CD037841DF}" destId="{95D1BFB0-B5DC-450F-AAAE-7EA5ACC799C8}" srcOrd="0" destOrd="16" presId="urn:microsoft.com/office/officeart/2005/8/layout/hList1"/>
    <dgm:cxn modelId="{D3B53D76-8827-4D11-97E1-DB98F6E6613F}" type="presOf" srcId="{1086FC5B-3FAB-4FF2-95ED-08F3C83559E8}" destId="{95D1BFB0-B5DC-450F-AAAE-7EA5ACC799C8}" srcOrd="0" destOrd="10" presId="urn:microsoft.com/office/officeart/2005/8/layout/hList1"/>
    <dgm:cxn modelId="{8C2A55FD-5CC1-48EC-AB0A-DACA2D0EA365}" srcId="{FCDC7EC8-171D-4AD1-ADB0-9332C5A653DF}" destId="{B89865D7-EEA8-4DB1-B275-399EA4B98DBB}" srcOrd="6" destOrd="0" parTransId="{7E145A1A-2657-4691-ACA5-B5F6247062BD}" sibTransId="{5887ED31-8C97-4186-B129-082267FDAFF3}"/>
    <dgm:cxn modelId="{46B54791-8E61-44AD-9AD7-4C1763C68529}" type="presOf" srcId="{9270AD59-C517-4B04-8992-6136492DE32A}" destId="{95D1BFB0-B5DC-450F-AAAE-7EA5ACC799C8}" srcOrd="0" destOrd="11" presId="urn:microsoft.com/office/officeart/2005/8/layout/hList1"/>
    <dgm:cxn modelId="{02499E48-EFB9-4619-911E-54A032DB237D}" type="presOf" srcId="{FC4B8D45-D506-4B95-B361-90798BF5DCE8}" destId="{95D1BFB0-B5DC-450F-AAAE-7EA5ACC799C8}" srcOrd="0" destOrd="2" presId="urn:microsoft.com/office/officeart/2005/8/layout/hList1"/>
    <dgm:cxn modelId="{CB24156A-28AA-4945-9EEE-F8220315E7DA}" type="presOf" srcId="{E2454018-096C-4EF2-890D-CFE8B9199C44}" destId="{E232E59A-BE49-48C1-977A-0C18C5BC44C1}" srcOrd="0" destOrd="7" presId="urn:microsoft.com/office/officeart/2005/8/layout/hList1"/>
    <dgm:cxn modelId="{4BA2F366-67AF-4E99-93EC-0210F56923F8}" type="presOf" srcId="{AC177B0D-782F-422B-B045-35BA27B88E51}" destId="{E232E59A-BE49-48C1-977A-0C18C5BC44C1}" srcOrd="0" destOrd="3" presId="urn:microsoft.com/office/officeart/2005/8/layout/hList1"/>
    <dgm:cxn modelId="{34FC8F04-18BE-44FE-936E-CCC95FF2C93D}" srcId="{FCDC7EC8-171D-4AD1-ADB0-9332C5A653DF}" destId="{E2454018-096C-4EF2-890D-CFE8B9199C44}" srcOrd="4" destOrd="0" parTransId="{D6D8EAC8-FB8E-4AFC-A07B-B5050B6228F9}" sibTransId="{7446B51C-22F7-4266-8947-71693C9D35A7}"/>
    <dgm:cxn modelId="{339BA086-5A9D-4F09-AAA8-2A8067AF0014}" type="presOf" srcId="{CE4AC508-2A7E-449A-A98D-978C73EFC0D5}" destId="{E232E59A-BE49-48C1-977A-0C18C5BC44C1}" srcOrd="0" destOrd="18" presId="urn:microsoft.com/office/officeart/2005/8/layout/hList1"/>
    <dgm:cxn modelId="{2AB893A4-9891-4DDD-A27A-7066EC8F7CA7}" srcId="{FCDC7EC8-171D-4AD1-ADB0-9332C5A653DF}" destId="{D7744205-64C4-4D32-9716-DE3D93F564D3}" srcOrd="7" destOrd="0" parTransId="{653C02C2-ACA5-40BF-A21B-02266F1A9DD7}" sibTransId="{EB48F7B4-897E-4FAC-AE82-967A3A5C9074}"/>
    <dgm:cxn modelId="{808D564B-41EE-48DA-98CE-8570055D6F7C}" srcId="{AD4E5909-BDBF-4EE9-AEAA-E3DFC91A0032}" destId="{0043B58A-1F71-449A-B071-89F122EF80BB}" srcOrd="3" destOrd="0" parTransId="{F55229D3-7DD1-436B-BC4C-3B9CA44E9770}" sibTransId="{84967827-069E-461E-B46E-D033235EC2A8}"/>
    <dgm:cxn modelId="{4E30097B-4D85-403B-BC79-9039B48E0510}" type="presOf" srcId="{0043B58A-1F71-449A-B071-89F122EF80BB}" destId="{95D1BFB0-B5DC-450F-AAAE-7EA5ACC799C8}" srcOrd="0" destOrd="18" presId="urn:microsoft.com/office/officeart/2005/8/layout/hList1"/>
    <dgm:cxn modelId="{64C807F1-276A-4333-AC0F-61E3FFC44FE4}" type="presOf" srcId="{82AE1D30-4E58-4E70-AD82-E9D67DE30A05}" destId="{95D1BFB0-B5DC-450F-AAAE-7EA5ACC799C8}" srcOrd="0" destOrd="12" presId="urn:microsoft.com/office/officeart/2005/8/layout/hList1"/>
    <dgm:cxn modelId="{62C94D69-F2B7-4AD0-8489-67C881E4BE86}" srcId="{2FBAA426-4B95-43BF-BDB7-D69F44580A60}" destId="{FC4B8D45-D506-4B95-B361-90798BF5DCE8}" srcOrd="0" destOrd="0" parTransId="{6D9867BF-454B-4AEE-A99D-6051937B73AA}" sibTransId="{590D8D41-DF61-418C-8894-BE3E6FCC1FE5}"/>
    <dgm:cxn modelId="{E88BCB52-1395-4770-ACF9-0673D77A2D39}" type="presOf" srcId="{AEB3C082-6A34-44CF-8ABE-57791319B309}" destId="{95D1BFB0-B5DC-450F-AAAE-7EA5ACC799C8}" srcOrd="0" destOrd="0" presId="urn:microsoft.com/office/officeart/2005/8/layout/hList1"/>
    <dgm:cxn modelId="{7FE29F9B-E88D-4759-8D2A-B71F71345BDA}" srcId="{812C566E-8273-4C46-AE9C-429839B9267B}" destId="{B8E66180-1277-40D3-AC47-5165F89F5053}" srcOrd="4" destOrd="0" parTransId="{A7671BFE-26B2-4C5E-800B-887B052FF837}" sibTransId="{FDDF683C-95EC-4DB8-86F3-4F9370C098A0}"/>
    <dgm:cxn modelId="{0B47F268-E5DC-45BB-A351-C60A978E0F14}" srcId="{FCDC7EC8-171D-4AD1-ADB0-9332C5A653DF}" destId="{C5E2BD43-A48C-46BC-9C87-3B7FD9231D44}" srcOrd="2" destOrd="0" parTransId="{1EEFDEAB-285B-4C4F-9489-5576E4B6215E}" sibTransId="{22F568BB-9235-40BD-BEFA-C53BE52A68B5}"/>
    <dgm:cxn modelId="{2347F198-EB46-4F7C-931F-49DF1F95ED01}" type="presOf" srcId="{D7744205-64C4-4D32-9716-DE3D93F564D3}" destId="{E232E59A-BE49-48C1-977A-0C18C5BC44C1}" srcOrd="0" destOrd="14" presId="urn:microsoft.com/office/officeart/2005/8/layout/hList1"/>
    <dgm:cxn modelId="{E538EC87-D301-4303-BA0F-F79BCC99E15C}" srcId="{812C566E-8273-4C46-AE9C-429839B9267B}" destId="{AEB3C082-6A34-44CF-8ABE-57791319B309}" srcOrd="0" destOrd="0" parTransId="{0F1BC5CD-2793-48E3-A0B6-3B79384481E1}" sibTransId="{F169B873-43AB-49C1-A52C-94947F2CC79A}"/>
    <dgm:cxn modelId="{A9FAD025-E40C-43EC-846C-15B6D61D5B0F}" type="presOf" srcId="{D3422B39-3EF4-49DD-B32B-C099008C2C0E}" destId="{E232E59A-BE49-48C1-977A-0C18C5BC44C1}" srcOrd="0" destOrd="9" presId="urn:microsoft.com/office/officeart/2005/8/layout/hList1"/>
    <dgm:cxn modelId="{D305DAAB-24CD-4D23-BE90-95FECD01E86C}" type="presOf" srcId="{44F600E0-77D0-432E-9FBF-3CA9EC7B4009}" destId="{E232E59A-BE49-48C1-977A-0C18C5BC44C1}" srcOrd="0" destOrd="5" presId="urn:microsoft.com/office/officeart/2005/8/layout/hList1"/>
    <dgm:cxn modelId="{0785F4A2-C0B4-43DF-9921-3267C0DC93F3}" srcId="{EB6EE3BE-69C7-47F8-B62B-016B85632711}" destId="{FCDC7EC8-171D-4AD1-ADB0-9332C5A653DF}" srcOrd="0" destOrd="0" parTransId="{E3E0986C-F592-4AFF-B02A-79A0E55631E3}" sibTransId="{29DEDE4A-41E6-4720-B2A4-3E3B8AF65353}"/>
    <dgm:cxn modelId="{7D2EEBD5-883D-47B0-829C-C0BCCDDD66B4}" srcId="{EB6EE3BE-69C7-47F8-B62B-016B85632711}" destId="{812C566E-8273-4C46-AE9C-429839B9267B}" srcOrd="1" destOrd="0" parTransId="{667D0A20-EF85-434D-9C41-7711FA41984E}" sibTransId="{52C744F6-8CCC-4A30-A6E3-224756CF22E5}"/>
    <dgm:cxn modelId="{7B193891-E684-44F9-B754-4C660DF48482}" srcId="{C0E10A44-F7E6-4124-9476-87A2A91733DB}" destId="{256EE16D-1E5F-4AB0-BD54-771F2A55A903}" srcOrd="1" destOrd="0" parTransId="{3B457379-4A95-4306-9E64-4997CDA7F6CD}" sibTransId="{87128193-7A59-40BC-8F80-2DB5217DA59B}"/>
    <dgm:cxn modelId="{42B98429-9FFB-4C72-A5E7-883126FAB0E4}" srcId="{FCDC7EC8-171D-4AD1-ADB0-9332C5A653DF}" destId="{DD9F8E0A-D29A-47ED-A438-1A40F2919632}" srcOrd="3" destOrd="0" parTransId="{82B53143-9472-4EB5-9E80-5CF54D1AA19B}" sibTransId="{560F3791-7C95-4527-A59B-15B0E2447A7B}"/>
    <dgm:cxn modelId="{11314FA3-91F6-4A80-9295-B1F68AA8A2C6}" srcId="{C0E10A44-F7E6-4124-9476-87A2A91733DB}" destId="{CE4AC508-2A7E-449A-A98D-978C73EFC0D5}" srcOrd="2" destOrd="0" parTransId="{2B81A9A0-BA40-46FF-962A-B651B66B90E1}" sibTransId="{B7402CB1-E954-4652-B9F6-27F214088DCA}"/>
    <dgm:cxn modelId="{FC4B22B7-D662-40B0-A5BF-6CD7B4714136}" type="presOf" srcId="{8DB04F95-ED0E-4C54-B95F-4385C5C593CC}" destId="{E232E59A-BE49-48C1-977A-0C18C5BC44C1}" srcOrd="0" destOrd="12" presId="urn:microsoft.com/office/officeart/2005/8/layout/hList1"/>
    <dgm:cxn modelId="{BBD1E652-FB4B-4631-BC1D-A691BB99AF47}" type="presOf" srcId="{22AD6445-5698-40DD-88DC-8A76E98E812D}" destId="{95D1BFB0-B5DC-450F-AAAE-7EA5ACC799C8}" srcOrd="0" destOrd="15" presId="urn:microsoft.com/office/officeart/2005/8/layout/hList1"/>
    <dgm:cxn modelId="{F798DF70-1EC9-488D-8B01-AA8845E955A6}" type="presOf" srcId="{AD4E5909-BDBF-4EE9-AEAA-E3DFC91A0032}" destId="{95D1BFB0-B5DC-450F-AAAE-7EA5ACC799C8}" srcOrd="0" destOrd="14" presId="urn:microsoft.com/office/officeart/2005/8/layout/hList1"/>
    <dgm:cxn modelId="{29AFE024-CF84-4E08-BAA2-4F942600BAEB}" type="presOf" srcId="{2FBAA426-4B95-43BF-BDB7-D69F44580A60}" destId="{95D1BFB0-B5DC-450F-AAAE-7EA5ACC799C8}" srcOrd="0" destOrd="1" presId="urn:microsoft.com/office/officeart/2005/8/layout/hList1"/>
    <dgm:cxn modelId="{3CCB620B-895A-444F-9491-D11A0D746419}" type="presOf" srcId="{13D9BC4E-7939-4F69-BFCF-D3C349374D97}" destId="{E232E59A-BE49-48C1-977A-0C18C5BC44C1}" srcOrd="0" destOrd="4" presId="urn:microsoft.com/office/officeart/2005/8/layout/hList1"/>
    <dgm:cxn modelId="{3CBEE353-8416-47E5-A6B8-24E26F4BCB71}" srcId="{812C566E-8273-4C46-AE9C-429839B9267B}" destId="{82AE1D30-4E58-4E70-AD82-E9D67DE30A05}" srcOrd="5" destOrd="0" parTransId="{D8A3506C-CC8C-4B00-B6EA-25FAAA912A79}" sibTransId="{8F6B820C-07F4-44E6-8E44-CD3F78E4CFA1}"/>
    <dgm:cxn modelId="{032EB440-D02F-4A9F-81B3-1D05442330DE}" type="presOf" srcId="{3D8AF13B-B796-44E5-BC76-482D46553DB8}" destId="{95D1BFB0-B5DC-450F-AAAE-7EA5ACC799C8}" srcOrd="0" destOrd="4" presId="urn:microsoft.com/office/officeart/2005/8/layout/hList1"/>
    <dgm:cxn modelId="{9221F5E7-0C94-45EF-9C24-C8E21332B361}" srcId="{B8E66180-1277-40D3-AC47-5165F89F5053}" destId="{9270AD59-C517-4B04-8992-6136492DE32A}" srcOrd="3" destOrd="0" parTransId="{F745CBC8-7D19-4732-A0F4-4B4474D76CF0}" sibTransId="{D4496FB0-F1F7-4EF4-A113-68535355E71D}"/>
    <dgm:cxn modelId="{04FBAD1D-6818-4383-ADAC-156D476F2419}" type="presOf" srcId="{DD9F8E0A-D29A-47ED-A438-1A40F2919632}" destId="{E232E59A-BE49-48C1-977A-0C18C5BC44C1}" srcOrd="0" destOrd="6" presId="urn:microsoft.com/office/officeart/2005/8/layout/hList1"/>
    <dgm:cxn modelId="{27CED952-5DF1-465A-85E1-708BD5EFECF4}" srcId="{C5E2BD43-A48C-46BC-9C87-3B7FD9231D44}" destId="{AC177B0D-782F-422B-B045-35BA27B88E51}" srcOrd="0" destOrd="0" parTransId="{E754630F-1F48-4AC6-AA25-04E9BD907DB0}" sibTransId="{38332836-2C26-4DA2-92C7-E12C297F2EE6}"/>
    <dgm:cxn modelId="{9072E11B-6B77-4649-8105-2817539FDBD3}" type="presOf" srcId="{EB6EE3BE-69C7-47F8-B62B-016B85632711}" destId="{47D65C88-5D44-41C8-9F82-959AF327F9C5}" srcOrd="0" destOrd="0" presId="urn:microsoft.com/office/officeart/2005/8/layout/hList1"/>
    <dgm:cxn modelId="{3F739E3D-05E8-4895-8CC7-2305B5B8741B}" type="presOf" srcId="{C0E10A44-F7E6-4124-9476-87A2A91733DB}" destId="{E232E59A-BE49-48C1-977A-0C18C5BC44C1}" srcOrd="0" destOrd="15" presId="urn:microsoft.com/office/officeart/2005/8/layout/hList1"/>
    <dgm:cxn modelId="{DAE0F32C-A674-48B6-870A-2CECED48D042}" type="presOf" srcId="{7D972979-DFEE-4E6C-9191-EB341CA49829}" destId="{95D1BFB0-B5DC-450F-AAAE-7EA5ACC799C8}" srcOrd="0" destOrd="19" presId="urn:microsoft.com/office/officeart/2005/8/layout/hList1"/>
    <dgm:cxn modelId="{E5649AE7-32C8-464F-BD50-18D17F4BFFE1}" srcId="{812C566E-8273-4C46-AE9C-429839B9267B}" destId="{E61D5EDD-AE08-4DA5-B7AA-213169CCBDDB}" srcOrd="2" destOrd="0" parTransId="{1AC67498-038E-4841-AA2D-81C6E019F738}" sibTransId="{06232EF4-2AD2-48CD-A79F-3DBCB08F1E97}"/>
    <dgm:cxn modelId="{82007109-6043-4842-BB65-BAFE1219A03A}" srcId="{C0E10A44-F7E6-4124-9476-87A2A91733DB}" destId="{2C5EA52A-DB68-4321-938A-42F5D001CDA1}" srcOrd="0" destOrd="0" parTransId="{05928056-FC61-4B4E-92FB-EBBED2F783A7}" sibTransId="{62851739-AFAE-422E-95DD-80FCD64B5339}"/>
    <dgm:cxn modelId="{4A884607-F23E-4C35-AC23-39B81861A2ED}" srcId="{B8E66180-1277-40D3-AC47-5165F89F5053}" destId="{4C27401A-5C92-4A2A-8F22-256936E9FCE6}" srcOrd="1" destOrd="0" parTransId="{97E74B99-81DA-4EF1-A74F-2AB57F4CD061}" sibTransId="{C8066C2B-9777-4A80-A6E9-62EE79DCE5B5}"/>
    <dgm:cxn modelId="{91D38094-9A50-47D6-A6E3-57D4B65B3FFD}" srcId="{FCDC7EC8-171D-4AD1-ADB0-9332C5A653DF}" destId="{37F664E5-C7AF-4D00-AE63-39D01E6BA552}" srcOrd="1" destOrd="0" parTransId="{D57285B0-E219-45F3-8E6E-D448A8087A10}" sibTransId="{3C182981-F585-47C3-8E9A-E1BC03F0DCC3}"/>
    <dgm:cxn modelId="{73BD33E8-C4CA-4180-83F3-DA13E6DB74C0}" srcId="{812C566E-8273-4C46-AE9C-429839B9267B}" destId="{2FBAA426-4B95-43BF-BDB7-D69F44580A60}" srcOrd="1" destOrd="0" parTransId="{FD3CACDF-786B-4F7C-8240-477F5BB2179E}" sibTransId="{0CF63392-07B6-4466-ABD1-ED8B2066E491}"/>
    <dgm:cxn modelId="{09ACF1A1-B550-4D62-9B5D-C92C5F22B1A4}" srcId="{812C566E-8273-4C46-AE9C-429839B9267B}" destId="{279A5D2D-A7F9-4CA1-AF36-BB7819B996F0}" srcOrd="6" destOrd="0" parTransId="{C29BFD71-C104-4802-B42D-C1F133639AE7}" sibTransId="{96AB5B8B-386B-4F4F-ABA0-59AEB0B1F555}"/>
    <dgm:cxn modelId="{FA71B799-84ED-4D2E-B29A-6693485BA9BD}" type="presOf" srcId="{37F664E5-C7AF-4D00-AE63-39D01E6BA552}" destId="{E232E59A-BE49-48C1-977A-0C18C5BC44C1}" srcOrd="0" destOrd="1" presId="urn:microsoft.com/office/officeart/2005/8/layout/hList1"/>
    <dgm:cxn modelId="{BACDA78F-2CFB-43A7-B676-1A5050B26036}" srcId="{C5E2BD43-A48C-46BC-9C87-3B7FD9231D44}" destId="{44F600E0-77D0-432E-9FBF-3CA9EC7B4009}" srcOrd="2" destOrd="0" parTransId="{31BE3026-7F1B-453A-8D69-3D3336173E61}" sibTransId="{5B0B917A-FFBE-4FFA-9D19-527BC58985E2}"/>
    <dgm:cxn modelId="{4AEA2BEA-7C23-4C23-814D-2B86DB6A9489}" srcId="{B8E66180-1277-40D3-AC47-5165F89F5053}" destId="{ADF359AE-3B62-44F9-8188-51BC82BA480C}" srcOrd="0" destOrd="0" parTransId="{B74755E0-E159-48AC-9B01-C7C50A287E60}" sibTransId="{D9F75CF6-BEC6-4CB9-8150-217142152F8E}"/>
    <dgm:cxn modelId="{A23AA72C-C392-44FB-9EBF-D8113FB5954A}" srcId="{C5E2BD43-A48C-46BC-9C87-3B7FD9231D44}" destId="{13D9BC4E-7939-4F69-BFCF-D3C349374D97}" srcOrd="1" destOrd="0" parTransId="{F26BC6C5-7355-4E75-AA8D-4633C6F90804}" sibTransId="{3A536DD2-80B9-4836-A5E3-D0B1EEF3541B}"/>
    <dgm:cxn modelId="{08AB42B6-A571-4CC2-B13E-BE28A11CF8C4}" type="presOf" srcId="{C5E2BD43-A48C-46BC-9C87-3B7FD9231D44}" destId="{E232E59A-BE49-48C1-977A-0C18C5BC44C1}" srcOrd="0" destOrd="2" presId="urn:microsoft.com/office/officeart/2005/8/layout/hList1"/>
    <dgm:cxn modelId="{956518BC-9CCE-41A1-8B76-0B5FAC727F64}" srcId="{FCDC7EC8-171D-4AD1-ADB0-9332C5A653DF}" destId="{85516184-06D6-434C-88D0-D5C7CB1B9CC1}" srcOrd="5" destOrd="0" parTransId="{E8EA76C9-5F56-4B68-913B-16E1D686277A}" sibTransId="{3501AC04-9083-4FB1-9F16-6E9626D850C8}"/>
    <dgm:cxn modelId="{11F34ED4-838E-48C0-9320-5228925AB66B}" type="presOf" srcId="{865ABA48-BAA2-493F-85AD-05EFE0042CE2}" destId="{E232E59A-BE49-48C1-977A-0C18C5BC44C1}" srcOrd="0" destOrd="19" presId="urn:microsoft.com/office/officeart/2005/8/layout/hList1"/>
    <dgm:cxn modelId="{33D75430-215D-4890-BFF1-E5D94BC2ED05}" type="presOf" srcId="{042A0B6D-5E45-409E-90A3-05AE79A83E92}" destId="{E232E59A-BE49-48C1-977A-0C18C5BC44C1}" srcOrd="0" destOrd="0" presId="urn:microsoft.com/office/officeart/2005/8/layout/hList1"/>
    <dgm:cxn modelId="{9D0B3519-B9A6-446E-8E47-6B5273E5B821}" type="presOf" srcId="{E61D5EDD-AE08-4DA5-B7AA-213169CCBDDB}" destId="{95D1BFB0-B5DC-450F-AAAE-7EA5ACC799C8}" srcOrd="0" destOrd="5" presId="urn:microsoft.com/office/officeart/2005/8/layout/hList1"/>
    <dgm:cxn modelId="{EBCDB805-B933-4DF6-8904-D64BD91675B3}" srcId="{2FBAA426-4B95-43BF-BDB7-D69F44580A60}" destId="{80371366-4D3D-440E-B240-26876045D365}" srcOrd="1" destOrd="0" parTransId="{D4DD2832-555B-4721-99C3-3B984B5AD3BD}" sibTransId="{C84FF8EB-C835-49F3-8143-73D093A1F65E}"/>
    <dgm:cxn modelId="{A46C08DD-4D5C-42DC-AAB1-48B818ABEF72}" srcId="{B8E66180-1277-40D3-AC47-5165F89F5053}" destId="{1086FC5B-3FAB-4FF2-95ED-08F3C83559E8}" srcOrd="2" destOrd="0" parTransId="{99B5A84C-C9D4-478C-9C78-E0D4CCBE5793}" sibTransId="{B2815D73-07F0-46A4-A5EF-1CEAC2C0352E}"/>
    <dgm:cxn modelId="{F69C32F1-8E5F-446F-927E-3C3EDA80562B}" srcId="{AD4E5909-BDBF-4EE9-AEAA-E3DFC91A0032}" destId="{B4CB6158-76B5-43C3-B7A3-9429B5C3B78A}" srcOrd="2" destOrd="0" parTransId="{081DF685-FAC6-443C-BAAF-E220E9D85D29}" sibTransId="{32078BB5-0934-4CB3-8E9A-FD5CF29AE5CF}"/>
    <dgm:cxn modelId="{83363C8D-A0A4-4CC3-B9C9-5F3DF9C30E1B}" type="presOf" srcId="{E2DBC518-DE08-4211-A945-BE626E84ADCB}" destId="{E232E59A-BE49-48C1-977A-0C18C5BC44C1}" srcOrd="0" destOrd="10" presId="urn:microsoft.com/office/officeart/2005/8/layout/hList1"/>
    <dgm:cxn modelId="{81500ECE-D736-4D9A-AA21-D6421EBA9D6D}" type="presOf" srcId="{B8E66180-1277-40D3-AC47-5165F89F5053}" destId="{95D1BFB0-B5DC-450F-AAAE-7EA5ACC799C8}" srcOrd="0" destOrd="7" presId="urn:microsoft.com/office/officeart/2005/8/layout/hList1"/>
    <dgm:cxn modelId="{ADF5A33B-456E-4D70-8527-8EAD4D5FC7FD}" srcId="{AD4E5909-BDBF-4EE9-AEAA-E3DFC91A0032}" destId="{22AD6445-5698-40DD-88DC-8A76E98E812D}" srcOrd="0" destOrd="0" parTransId="{545AD55F-66AE-44B9-BC8A-9B390B24CC2F}" sibTransId="{6928F378-0701-4EEE-BDC5-836B0F2358B8}"/>
    <dgm:cxn modelId="{8696AB32-8F8F-47E7-BC08-F55F3F4EB1CE}" srcId="{AD4E5909-BDBF-4EE9-AEAA-E3DFC91A0032}" destId="{5B6FE5EA-0052-4569-8C35-83CD037841DF}" srcOrd="1" destOrd="0" parTransId="{B9ED8213-EF4C-46C7-B5C0-99C0B5C86315}" sibTransId="{149CA657-FF9F-4FD4-9E1A-61C61983ACA9}"/>
    <dgm:cxn modelId="{3143AD26-A584-473D-AEC6-1FA527FA3167}" type="presOf" srcId="{279A5D2D-A7F9-4CA1-AF36-BB7819B996F0}" destId="{95D1BFB0-B5DC-450F-AAAE-7EA5ACC799C8}" srcOrd="0" destOrd="13" presId="urn:microsoft.com/office/officeart/2005/8/layout/hList1"/>
    <dgm:cxn modelId="{87303790-BF84-4490-9CD1-D3210360F413}" type="presOf" srcId="{FCDC7EC8-171D-4AD1-ADB0-9332C5A653DF}" destId="{59BA1486-184A-486F-8185-E968A9DDC8B0}" srcOrd="0" destOrd="0" presId="urn:microsoft.com/office/officeart/2005/8/layout/hList1"/>
    <dgm:cxn modelId="{E57F5CE0-28E7-43A0-B914-A697491336F5}" type="presOf" srcId="{4C27401A-5C92-4A2A-8F22-256936E9FCE6}" destId="{95D1BFB0-B5DC-450F-AAAE-7EA5ACC799C8}" srcOrd="0" destOrd="9" presId="urn:microsoft.com/office/officeart/2005/8/layout/hList1"/>
    <dgm:cxn modelId="{F8D40E1A-D7BC-45C9-8FB5-C7CF6052850E}" type="presOf" srcId="{FFA41FC9-7594-470C-AB25-A703D584F269}" destId="{95D1BFB0-B5DC-450F-AAAE-7EA5ACC799C8}" srcOrd="0" destOrd="6" presId="urn:microsoft.com/office/officeart/2005/8/layout/hList1"/>
    <dgm:cxn modelId="{2B2C382D-C880-4FD7-804B-F36F0453606E}" srcId="{AD4E5909-BDBF-4EE9-AEAA-E3DFC91A0032}" destId="{7D972979-DFEE-4E6C-9191-EB341CA49829}" srcOrd="4" destOrd="0" parTransId="{04950537-1DF0-4FA1-BDBA-9EABCA9E98F5}" sibTransId="{0BDFF569-677A-449E-AF90-E58D0D160F6C}"/>
    <dgm:cxn modelId="{23BFB7B8-B34C-4CD9-B260-9F70A1944C46}" type="presOf" srcId="{ADF359AE-3B62-44F9-8188-51BC82BA480C}" destId="{95D1BFB0-B5DC-450F-AAAE-7EA5ACC799C8}" srcOrd="0" destOrd="8" presId="urn:microsoft.com/office/officeart/2005/8/layout/hList1"/>
    <dgm:cxn modelId="{19500082-09ED-4CD1-B7B3-43D74DF97DD8}" srcId="{812C566E-8273-4C46-AE9C-429839B9267B}" destId="{FFA41FC9-7594-470C-AB25-A703D584F269}" srcOrd="3" destOrd="0" parTransId="{4B5A9D28-5935-4D3F-AA2F-BD54BFBE434A}" sibTransId="{6B9A7D86-6A60-437F-BF4B-C7A3A77393C8}"/>
    <dgm:cxn modelId="{313DBB6D-C030-4A58-9289-38741A73A4EA}" srcId="{85516184-06D6-434C-88D0-D5C7CB1B9CC1}" destId="{D3422B39-3EF4-49DD-B32B-C099008C2C0E}" srcOrd="0" destOrd="0" parTransId="{856ED58E-B092-4F11-AAEC-D1509E6FC1E0}" sibTransId="{0173853C-3518-4E0D-9063-A8A364E8D306}"/>
    <dgm:cxn modelId="{80288567-E026-4C8B-9B4C-8CFD7AC6140E}" type="presOf" srcId="{B89865D7-EEA8-4DB1-B275-399EA4B98DBB}" destId="{E232E59A-BE49-48C1-977A-0C18C5BC44C1}" srcOrd="0" destOrd="13" presId="urn:microsoft.com/office/officeart/2005/8/layout/hList1"/>
    <dgm:cxn modelId="{D2A513BF-0B6F-40CC-8A84-7C83520C57B8}" srcId="{FCDC7EC8-171D-4AD1-ADB0-9332C5A653DF}" destId="{C0E10A44-F7E6-4124-9476-87A2A91733DB}" srcOrd="8" destOrd="0" parTransId="{B406D8E2-9D02-4E2B-BC93-A587EE2DEEEF}" sibTransId="{22FFAFF0-87AA-4EF4-BBAF-6D3B92A63CC6}"/>
    <dgm:cxn modelId="{3E39A04A-7FEF-43CF-8532-437E366C7821}" type="presOf" srcId="{B4CB6158-76B5-43C3-B7A3-9429B5C3B78A}" destId="{95D1BFB0-B5DC-450F-AAAE-7EA5ACC799C8}" srcOrd="0" destOrd="17" presId="urn:microsoft.com/office/officeart/2005/8/layout/hList1"/>
    <dgm:cxn modelId="{CDC1D0DA-B53C-4C5E-A75C-565E46076D92}" srcId="{C0E10A44-F7E6-4124-9476-87A2A91733DB}" destId="{865ABA48-BAA2-493F-85AD-05EFE0042CE2}" srcOrd="3" destOrd="0" parTransId="{E5E0B4F2-9866-4683-B055-C814086DF210}" sibTransId="{E9A27D17-C23E-4E49-808E-AA3AC1422FA0}"/>
    <dgm:cxn modelId="{7F120D81-E489-4CE7-B6ED-6B6AFC78D2DC}" type="presOf" srcId="{256EE16D-1E5F-4AB0-BD54-771F2A55A903}" destId="{E232E59A-BE49-48C1-977A-0C18C5BC44C1}" srcOrd="0" destOrd="17" presId="urn:microsoft.com/office/officeart/2005/8/layout/hList1"/>
    <dgm:cxn modelId="{7E4890DB-9A88-4A31-A8A9-D2BFA21BF5E7}" srcId="{85516184-06D6-434C-88D0-D5C7CB1B9CC1}" destId="{E2DBC518-DE08-4211-A945-BE626E84ADCB}" srcOrd="1" destOrd="0" parTransId="{F268AD82-235C-4386-B7B7-F1DCBEB816A8}" sibTransId="{3735A7D4-813C-43C6-9470-A5F91B77D845}"/>
    <dgm:cxn modelId="{363CD4DC-499F-452C-B245-C837D2164CE2}" srcId="{FCDC7EC8-171D-4AD1-ADB0-9332C5A653DF}" destId="{042A0B6D-5E45-409E-90A3-05AE79A83E92}" srcOrd="0" destOrd="0" parTransId="{0494BF53-ADB1-4C75-B846-B74E267C702A}" sibTransId="{0352477C-FFB2-4454-B5F6-298E8F7DAB64}"/>
    <dgm:cxn modelId="{C780370C-B7F8-43B0-93A7-7E74C2C3413B}" type="presOf" srcId="{85516184-06D6-434C-88D0-D5C7CB1B9CC1}" destId="{E232E59A-BE49-48C1-977A-0C18C5BC44C1}" srcOrd="0" destOrd="8" presId="urn:microsoft.com/office/officeart/2005/8/layout/hList1"/>
    <dgm:cxn modelId="{4F19CA13-D7F7-434C-A171-E6E7F560530C}" srcId="{85516184-06D6-434C-88D0-D5C7CB1B9CC1}" destId="{8DB04F95-ED0E-4C54-B95F-4385C5C593CC}" srcOrd="3" destOrd="0" parTransId="{2C6AD320-DB4D-4CA1-90DD-8806FAD0A8E0}" sibTransId="{71015EEA-4508-4D92-8A83-1F5458E77CF7}"/>
    <dgm:cxn modelId="{73198AEF-9675-43B3-A122-CFF502876A97}" type="presOf" srcId="{80371366-4D3D-440E-B240-26876045D365}" destId="{95D1BFB0-B5DC-450F-AAAE-7EA5ACC799C8}" srcOrd="0" destOrd="3" presId="urn:microsoft.com/office/officeart/2005/8/layout/hList1"/>
    <dgm:cxn modelId="{FE5F1605-B12E-4A5C-BBAA-67B7559C86AB}" srcId="{85516184-06D6-434C-88D0-D5C7CB1B9CC1}" destId="{7F4E3DAB-C04D-4A11-8ED5-3D3D20A89BEC}" srcOrd="2" destOrd="0" parTransId="{B278EF0B-A2BD-4248-AE27-57438B6B3794}" sibTransId="{33F925D8-4858-48A5-AAE6-92A0ABFBC5AA}"/>
    <dgm:cxn modelId="{5BE681E8-A0F1-4AAD-8304-841B2468E79E}" srcId="{812C566E-8273-4C46-AE9C-429839B9267B}" destId="{AD4E5909-BDBF-4EE9-AEAA-E3DFC91A0032}" srcOrd="7" destOrd="0" parTransId="{82F00F89-61A4-43E7-8B4D-FB8A808DEB88}" sibTransId="{90D05598-C38D-4336-9B0D-FC80194242E3}"/>
    <dgm:cxn modelId="{B80464CE-D11A-4450-AB40-ECA54E4AA094}" srcId="{2FBAA426-4B95-43BF-BDB7-D69F44580A60}" destId="{3D8AF13B-B796-44E5-BC76-482D46553DB8}" srcOrd="2" destOrd="0" parTransId="{C62848EB-0B55-40FD-9CBE-2CC4705C3B21}" sibTransId="{CAD9461B-3319-4128-93B3-863A4AC2C586}"/>
    <dgm:cxn modelId="{A95A37DD-E9FB-4EB6-BC4D-647232308F99}" type="presOf" srcId="{2C5EA52A-DB68-4321-938A-42F5D001CDA1}" destId="{E232E59A-BE49-48C1-977A-0C18C5BC44C1}" srcOrd="0" destOrd="16" presId="urn:microsoft.com/office/officeart/2005/8/layout/hList1"/>
    <dgm:cxn modelId="{313B393C-EEF5-4064-A9AA-67499282E989}" type="presOf" srcId="{812C566E-8273-4C46-AE9C-429839B9267B}" destId="{D055B2D8-17B9-488E-A97D-737E0BFF19C6}" srcOrd="0" destOrd="0" presId="urn:microsoft.com/office/officeart/2005/8/layout/hList1"/>
    <dgm:cxn modelId="{B98BF90C-B2F3-43FA-87CE-0523B455E426}" type="presParOf" srcId="{47D65C88-5D44-41C8-9F82-959AF327F9C5}" destId="{E61F8F6A-2D81-432E-B6AA-1761D90461F3}" srcOrd="0" destOrd="0" presId="urn:microsoft.com/office/officeart/2005/8/layout/hList1"/>
    <dgm:cxn modelId="{E4E56F65-1537-460E-9236-F52867589F34}" type="presParOf" srcId="{E61F8F6A-2D81-432E-B6AA-1761D90461F3}" destId="{59BA1486-184A-486F-8185-E968A9DDC8B0}" srcOrd="0" destOrd="0" presId="urn:microsoft.com/office/officeart/2005/8/layout/hList1"/>
    <dgm:cxn modelId="{27D7678F-EC64-4545-AFF9-FB07831BC750}" type="presParOf" srcId="{E61F8F6A-2D81-432E-B6AA-1761D90461F3}" destId="{E232E59A-BE49-48C1-977A-0C18C5BC44C1}" srcOrd="1" destOrd="0" presId="urn:microsoft.com/office/officeart/2005/8/layout/hList1"/>
    <dgm:cxn modelId="{27E9B9A2-671B-4C6B-B1A0-995D2D629925}" type="presParOf" srcId="{47D65C88-5D44-41C8-9F82-959AF327F9C5}" destId="{DE1311C8-79AA-4A1F-866B-D07102EBA88B}" srcOrd="1" destOrd="0" presId="urn:microsoft.com/office/officeart/2005/8/layout/hList1"/>
    <dgm:cxn modelId="{AD38C333-E099-4DC9-8BC9-8D7E675F426A}" type="presParOf" srcId="{47D65C88-5D44-41C8-9F82-959AF327F9C5}" destId="{EB237049-AD18-4B71-AB55-A12D751619F8}" srcOrd="2" destOrd="0" presId="urn:microsoft.com/office/officeart/2005/8/layout/hList1"/>
    <dgm:cxn modelId="{6978EEC8-35C0-48EE-84C5-CA879F14C1BC}" type="presParOf" srcId="{EB237049-AD18-4B71-AB55-A12D751619F8}" destId="{D055B2D8-17B9-488E-A97D-737E0BFF19C6}" srcOrd="0" destOrd="0" presId="urn:microsoft.com/office/officeart/2005/8/layout/hList1"/>
    <dgm:cxn modelId="{98D8DA7A-7519-4AE4-BF63-2E602DDE8576}" type="presParOf" srcId="{EB237049-AD18-4B71-AB55-A12D751619F8}" destId="{95D1BFB0-B5DC-450F-AAAE-7EA5ACC799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91609-D3FE-414B-8102-86CB975ABF47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F733-2454-4455-A71C-8F1642F4A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FCD0-F902-4E1F-8745-CECB5066A075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4178-454E-40CA-BB89-CE54BC499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2787-61C4-4888-82CB-D900FB1F57E5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7FD81-5D49-4435-8D7A-15318CC8B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EF8F-0A3A-4FCA-BF05-E24D6872D2C7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CA05-84B7-411B-A45D-603AAFD13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69215-B7B6-4218-B8F9-692EA9902476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9164-5338-46FB-8FCC-B1C63E505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D280E-90B7-4F20-8383-FA8589427D50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B6CD0-9BA7-4F15-8C35-C7BF6FB27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4837F-71C4-48B8-AC83-C1D87495CC08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BD0A-8A52-4C53-BC1D-BA1E14036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E41B-AB50-4F61-8BEA-94148A87AC8F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06792-0BCF-4630-B0D3-904F3E63E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9C910-A4E2-479D-9312-191BC2D747D8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ABF4F-B4EF-404D-BB0D-31F166F3F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0761-D2DE-43B6-9067-08858ECC82C4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8631-CECE-4CFE-8EF1-7D42D96D9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483A-ED48-4D34-86D7-E1A19384B2DE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509B8-42C1-44B2-A5FF-EB4F453D1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08352-442E-483D-96F0-138C4B5309C7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9A207-811E-446E-B06C-531D16381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7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rg.ru/2021/07/12/chemu-budut-uchit-v-shkole-s-1-sentiabria-2022-goda.html" TargetMode="External"/><Relationship Id="rId3" Type="http://schemas.openxmlformats.org/officeDocument/2006/relationships/hyperlink" Target="https://fgos.ru/" TargetMode="External"/><Relationship Id="rId7" Type="http://schemas.openxmlformats.org/officeDocument/2006/relationships/hyperlink" Target="https://externat.foxford.ru/polezno-znat/fgos-2020" TargetMode="External"/><Relationship Id="rId2" Type="http://schemas.openxmlformats.org/officeDocument/2006/relationships/hyperlink" Target="http://publication.pravo.gov.ru/Document/View/0001202107050027?index=0&amp;rangeSize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53.ru/np-includes/upload/2021/09/21/16562.pdf" TargetMode="External"/><Relationship Id="rId5" Type="http://schemas.openxmlformats.org/officeDocument/2006/relationships/hyperlink" Target="https://edu.gov.ru/" TargetMode="External"/><Relationship Id="rId4" Type="http://schemas.openxmlformats.org/officeDocument/2006/relationships/hyperlink" Target="http://edso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xternat.foxford.ru/polezno-znat/fgo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803275" y="1173163"/>
            <a:ext cx="10755313" cy="23876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Arial" charset="0"/>
                <a:cs typeface="Arial" charset="0"/>
              </a:rPr>
              <a:t>ФГОС третьего поколения.</a:t>
            </a:r>
            <a:br>
              <a:rPr lang="ru-RU" b="1" smtClean="0">
                <a:latin typeface="Arial" charset="0"/>
                <a:cs typeface="Arial" charset="0"/>
              </a:rPr>
            </a:br>
            <a:r>
              <a:rPr lang="ru-RU" b="1" smtClean="0">
                <a:latin typeface="Arial" charset="0"/>
                <a:cs typeface="Arial" charset="0"/>
              </a:rPr>
              <a:t> </a:t>
            </a:r>
            <a:endParaRPr lang="ru-RU" b="1" smtClean="0">
              <a:solidFill>
                <a:srgbClr val="E2102B"/>
              </a:solidFill>
              <a:latin typeface="Bahnschrift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35700" y="3887788"/>
            <a:ext cx="5394325" cy="1655762"/>
          </a:xfrm>
        </p:spPr>
        <p:txBody>
          <a:bodyPr/>
          <a:lstStyle/>
          <a:p>
            <a:pPr algn="r" eaLnBrk="1" hangingPunct="1"/>
            <a:r>
              <a:rPr lang="ru-RU" sz="2800" smtClean="0"/>
              <a:t>Абрамова Олеся Викторовна </a:t>
            </a:r>
          </a:p>
          <a:p>
            <a:pPr algn="r" eaLnBrk="1" hangingPunct="1"/>
            <a:r>
              <a:rPr lang="ru-RU" sz="2800" smtClean="0"/>
              <a:t>Методист МБОУ-школа № 36 города Орла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в обновленный ФГОС 2021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79650" y="2576513"/>
          <a:ext cx="8572559" cy="21431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2444"/>
                <a:gridCol w="1870377"/>
                <a:gridCol w="1770201"/>
                <a:gridCol w="1519131"/>
                <a:gridCol w="1620406"/>
              </a:tblGrid>
              <a:tr h="1071570"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 dirty="0"/>
                        <a:t>Границы аудиторной нагрузки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 dirty="0"/>
                        <a:t>ФГОС НОО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 dirty="0"/>
                        <a:t>ФГОС НОО </a:t>
                      </a:r>
                      <a:r>
                        <a:rPr lang="ru-RU" sz="2000" dirty="0" smtClean="0"/>
                        <a:t>3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 dirty="0"/>
                        <a:t>ФГОС ООО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 dirty="0"/>
                        <a:t>ФГОС ООО </a:t>
                      </a:r>
                      <a:r>
                        <a:rPr lang="ru-RU" sz="2000" dirty="0" smtClean="0"/>
                        <a:t>3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tabLst>
                          <a:tab pos="540385" algn="l"/>
                        </a:tabLst>
                      </a:pPr>
                      <a:r>
                        <a:rPr lang="ru-RU" sz="2000" dirty="0"/>
                        <a:t>Минимум 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/>
                        <a:t>2904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2954 (+50)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/>
                        <a:t>5267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5058 (-209)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tabLst>
                          <a:tab pos="540385" algn="l"/>
                        </a:tabLst>
                      </a:pPr>
                      <a:r>
                        <a:rPr lang="ru-RU" sz="2000" dirty="0"/>
                        <a:t>Максимум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/>
                        <a:t>3345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3190 (-155)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2000"/>
                        <a:t>6020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  <a:tabLst>
                          <a:tab pos="540385" algn="l"/>
                        </a:tabLs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5549 (-471)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 gridSpan="4">
                  <a:txBody>
                    <a:bodyPr/>
                    <a:lstStyle/>
                    <a:p>
                      <a:r>
                        <a:rPr lang="ru-RU" sz="1800" baseline="0" dirty="0" smtClean="0"/>
                        <a:t>Общий объем аудиторной работы обучающихся с ОВЗ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endParaRPr lang="ru-RU" sz="1800" baseline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ru-RU" sz="2000" baseline="0" dirty="0" smtClean="0"/>
                        <a:t>6018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в обновленный ФГОС 2021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ru-RU" dirty="0" smtClean="0"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dirty="0" smtClean="0">
                <a:latin typeface="Arial" charset="0"/>
                <a:cs typeface="Arial" charset="0"/>
              </a:rPr>
              <a:t>11</a:t>
            </a:r>
            <a:r>
              <a:rPr lang="en-US" dirty="0" smtClean="0">
                <a:latin typeface="Arial" charset="0"/>
                <a:cs typeface="Arial" charset="0"/>
              </a:rPr>
              <a:t>) </a:t>
            </a:r>
            <a:r>
              <a:rPr lang="ru-RU" dirty="0" smtClean="0">
                <a:latin typeface="Arial" charset="0"/>
                <a:cs typeface="Arial" charset="0"/>
              </a:rPr>
              <a:t>Расширяются возможности для реализации права выбора педагогическими работниками методик обучения и воспитания.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ru-RU" dirty="0" smtClean="0"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1</a:t>
            </a:r>
            <a:r>
              <a:rPr lang="ru-RU" dirty="0" smtClean="0">
                <a:latin typeface="Arial" charset="0"/>
                <a:cs typeface="Arial" charset="0"/>
              </a:rPr>
              <a:t>2</a:t>
            </a:r>
            <a:r>
              <a:rPr lang="en-US" dirty="0" smtClean="0">
                <a:latin typeface="Arial" charset="0"/>
                <a:cs typeface="Arial" charset="0"/>
              </a:rPr>
              <a:t>) </a:t>
            </a:r>
            <a:r>
              <a:rPr lang="ru-RU" dirty="0" smtClean="0">
                <a:latin typeface="Arial" charset="0"/>
                <a:cs typeface="Arial" charset="0"/>
              </a:rPr>
              <a:t>Школы имеют право обучать детей на родном языке, то есть на любом языке Российской Федерации.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2021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Прописана процедура оценки качества образования (ВПР, РДР и т.д.)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Прописана возможность реализации системы образования через семейное обучение, когда семьи могут самостоятельно выбрать для своего ребенка образовательный маршрут.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доступа к информационно-образовательной среде образовательной организации, в том числе электронной.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16) Изменена структура ООП. Введены единые требования к составлению рабочих программ, в том числе и программ внеурочной деятельности.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в обновленный ФГОС 2021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в обновленный ФГОС 2021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в обновленный ФГОС 2021</a:t>
            </a:r>
            <a:endParaRPr lang="ru-RU" sz="3200" dirty="0"/>
          </a:p>
        </p:txBody>
      </p:sp>
      <p:pic>
        <p:nvPicPr>
          <p:cNvPr id="2765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95388" y="1825625"/>
            <a:ext cx="9777412" cy="435133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в обновленный ФГОС 2021</a:t>
            </a:r>
            <a:endParaRPr lang="ru-RU" sz="3200" dirty="0"/>
          </a:p>
        </p:txBody>
      </p:sp>
      <p:pic>
        <p:nvPicPr>
          <p:cNvPr id="2867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00225" y="1825625"/>
            <a:ext cx="9418638" cy="435133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в обновленный ФГОС 2021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3275" y="1849438"/>
            <a:ext cx="10515600" cy="4351337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Определено базовое содержание программы воспитания.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Уточнены задачи и условия программы коррекционной работы с детьми с ОВЗ. </a:t>
            </a: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19)Добавлено использование электронных средств обучения и дистанционных технологий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20) Установлены требования к оснащению кабинетов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mtClean="0">
                <a:latin typeface="Arial" pitchFamily="34" charset="0"/>
                <a:cs typeface="Arial" pitchFamily="34" charset="0"/>
              </a:rPr>
              <a:t>21)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Увеличены требования к психолого-педагогическим условиям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3"/>
          <p:cNvSpPr>
            <a:spLocks noGrp="1"/>
          </p:cNvSpPr>
          <p:nvPr>
            <p:ph type="title"/>
          </p:nvPr>
        </p:nvSpPr>
        <p:spPr>
          <a:xfrm>
            <a:off x="768350" y="944563"/>
            <a:ext cx="10515600" cy="585787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sz="3600" b="1" smtClean="0">
                <a:solidFill>
                  <a:srgbClr val="2F5597"/>
                </a:solidFill>
              </a:rPr>
              <a:t> Организация работы по переходу на ФГОС-3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ru-RU" sz="2000" b="1" smtClean="0">
                <a:latin typeface="Arial" charset="0"/>
              </a:rPr>
              <a:t>Создание рабочей группы по обеспечению перехода  на новые ФГОС НОО и ООО</a:t>
            </a:r>
          </a:p>
          <a:p>
            <a:pPr marL="533400" indent="-533400" algn="just" eaLnBrk="1" hangingPunct="1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ru-RU" sz="2000" b="1" smtClean="0">
                <a:latin typeface="Arial" charset="0"/>
              </a:rPr>
              <a:t>Составление Плана работы по переходу на новые ФГОС НОО и ООО</a:t>
            </a:r>
          </a:p>
          <a:p>
            <a:pPr marL="533400" indent="-533400" algn="just" eaLnBrk="1" hangingPunct="1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ru-RU" sz="2000" b="1" smtClean="0">
                <a:latin typeface="Arial" charset="0"/>
              </a:rPr>
              <a:t>Разработка ООП НОО и ООО</a:t>
            </a:r>
          </a:p>
          <a:p>
            <a:pPr marL="533400" indent="-533400" algn="just" eaLnBrk="1" hangingPunct="1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ru-RU" sz="2000" b="1" smtClean="0">
                <a:latin typeface="Arial" charset="0"/>
              </a:rPr>
              <a:t>Разработка рабочих программ по предметам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Использованные материалы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publication.pravo.gov.ru/Document/View/0001202107050027?index=0&amp;rangeSize=1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- Приказ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просвещения Российской Федерации от 31.05.2021 № 287 "Об утверждении федерального государственного образовательного стандарта основного общего образования"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https://fgos.ru/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тексты ФГОС всех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ступеней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Муштавинская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И.В. Путеводитель по ФГОС основного и среднего общего образования: Методическое пособие. Санкт-Петербург: КАРО,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5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ru-RU" sz="25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en-US" sz="2500" u="sng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edsoo</a:t>
            </a:r>
            <a:r>
              <a:rPr lang="ru-RU" sz="25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.</a:t>
            </a:r>
            <a:r>
              <a:rPr lang="en-US" sz="2500" u="sng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– сайт, сопровождающий введение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и апробацию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Рабочих программ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ФГОС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5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ru-RU" sz="25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://edu.gov.ru/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– сайт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http://edu53.ru/np-includes/upload/2021/09/21/16562.pdf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- Изменения в новых ФГОС НОО и ООО </a:t>
            </a:r>
            <a:endParaRPr lang="ru-R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://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externat.foxford.ru/polezno-znat/fgos-2020</a:t>
            </a:r>
            <a:endParaRPr lang="ru-R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rg.ru/2021/07/12/chemu-budut-uchit-v-shkole-s-1-sentiabria-2022-goda.html</a:t>
            </a:r>
            <a:endParaRPr lang="ru-R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b="1" smtClean="0">
                <a:solidFill>
                  <a:srgbClr val="2F5597"/>
                </a:solidFill>
                <a:latin typeface="Arial Black" pitchFamily="34" charset="0"/>
                <a:cs typeface="Arial" charset="0"/>
              </a:rPr>
              <a:t>  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4200" smtClean="0">
                <a:hlinkClick r:id="rId2"/>
              </a:rPr>
              <a:t>ФГОС</a:t>
            </a:r>
            <a:r>
              <a:rPr lang="ru-RU" sz="4200" smtClean="0"/>
              <a:t> — это федеральные государственные образовательные стандарты.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4200" smtClean="0"/>
              <a:t>Они представляют собой совокупность требований к программам образования. </a:t>
            </a:r>
          </a:p>
          <a:p>
            <a:pPr lvl="4" eaLnBrk="1" hangingPunct="1">
              <a:buFont typeface="Arial" charset="0"/>
              <a:buNone/>
            </a:pPr>
            <a:endParaRPr lang="ru-RU" smtClean="0">
              <a:solidFill>
                <a:srgbClr val="843C0C"/>
              </a:solidFill>
            </a:endParaRPr>
          </a:p>
        </p:txBody>
      </p:sp>
      <p:pic>
        <p:nvPicPr>
          <p:cNvPr id="14339" name="Picture 2" descr="https://ds02.infourok.ru/uploads/ex/134e/0007664d-c67db415/img1.jpg"/>
          <p:cNvPicPr>
            <a:picLocks noChangeAspect="1" noChangeArrowheads="1"/>
          </p:cNvPicPr>
          <p:nvPr/>
        </p:nvPicPr>
        <p:blipFill>
          <a:blip r:embed="rId3" cstate="print"/>
          <a:srcRect l="8299" t="29060" b="7008"/>
          <a:stretch>
            <a:fillRect/>
          </a:stretch>
        </p:blipFill>
        <p:spPr bwMode="auto">
          <a:xfrm>
            <a:off x="6962775" y="4124325"/>
            <a:ext cx="52292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8600"/>
          </a:xfrm>
        </p:spPr>
        <p:txBody>
          <a:bodyPr/>
          <a:lstStyle/>
          <a:p>
            <a:pPr algn="ctr" eaLnBrk="1" hangingPunct="1"/>
            <a:r>
              <a:rPr lang="ru-RU" smtClean="0"/>
              <a:t>Спасибо за внимание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Три поколения стандартов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838200" y="1511300"/>
            <a:ext cx="10515600" cy="4665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/>
              <a:t>Первое поколение ФГОС </a:t>
            </a:r>
            <a:r>
              <a:rPr lang="ru-RU" smtClean="0"/>
              <a:t> - </a:t>
            </a:r>
            <a:r>
              <a:rPr lang="ru-RU" b="1" smtClean="0"/>
              <a:t>2004 год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/>
              <a:t>Второе поколение ФГОС – 2009 год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/>
              <a:t>Третье поколение – 2021 год</a:t>
            </a:r>
          </a:p>
          <a:p>
            <a:pPr eaLnBrk="1" hangingPunct="1">
              <a:buFont typeface="Arial" charset="0"/>
              <a:buNone/>
            </a:pPr>
            <a:endParaRPr lang="ru-RU" b="1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15363" name="Picture 2" descr="https://ds02.infourok.ru/uploads/ex/134e/0007664d-c67db415/img1.jpg"/>
          <p:cNvPicPr>
            <a:picLocks noChangeAspect="1" noChangeArrowheads="1"/>
          </p:cNvPicPr>
          <p:nvPr/>
        </p:nvPicPr>
        <p:blipFill>
          <a:blip r:embed="rId2" cstate="print"/>
          <a:srcRect l="8299" t="29060" b="7008"/>
          <a:stretch>
            <a:fillRect/>
          </a:stretch>
        </p:blipFill>
        <p:spPr bwMode="auto">
          <a:xfrm>
            <a:off x="7172325" y="4233863"/>
            <a:ext cx="5019675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638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i="1" smtClean="0"/>
              <a:t>«Действующие стандарты недостаточно конкретизированы. Есть, конечно, общие посылы, но содержание отсутствует. Получается, что у нас есть ЕГЭ с конкретными вопросами по результатам, которые не прописаны». </a:t>
            </a:r>
          </a:p>
          <a:p>
            <a:pPr algn="r" eaLnBrk="1" hangingPunct="1">
              <a:buFont typeface="Arial" charset="0"/>
              <a:buNone/>
            </a:pPr>
            <a:r>
              <a:rPr lang="ru-RU" smtClean="0"/>
              <a:t>               </a:t>
            </a:r>
            <a:r>
              <a:rPr lang="ru-RU" sz="1800" smtClean="0"/>
              <a:t>Министр просвещения РФ </a:t>
            </a:r>
          </a:p>
          <a:p>
            <a:pPr algn="r" eaLnBrk="1" hangingPunct="1">
              <a:buFont typeface="Arial" charset="0"/>
              <a:buNone/>
            </a:pPr>
            <a:r>
              <a:rPr lang="ru-RU" sz="1800" smtClean="0"/>
              <a:t>                             Ольга Васильева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739775"/>
            <a:ext cx="10515600" cy="13255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ФГОС НОО и ООО в 2021 году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b="1" smtClean="0"/>
          </a:p>
          <a:p>
            <a:pPr eaLnBrk="1" hangingPunct="1">
              <a:buFont typeface="Arial" charset="0"/>
              <a:buNone/>
            </a:pPr>
            <a:endParaRPr lang="ru-RU" b="1" smtClean="0"/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endParaRPr lang="ru-RU" sz="24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7411" name="Группа 11"/>
          <p:cNvGrpSpPr>
            <a:grpSpLocks/>
          </p:cNvGrpSpPr>
          <p:nvPr/>
        </p:nvGrpSpPr>
        <p:grpSpPr bwMode="auto">
          <a:xfrm>
            <a:off x="1987550" y="1849438"/>
            <a:ext cx="8358188" cy="1785937"/>
            <a:chOff x="357158" y="785800"/>
            <a:chExt cx="8358246" cy="1785950"/>
          </a:xfrm>
        </p:grpSpPr>
        <p:sp>
          <p:nvSpPr>
            <p:cNvPr id="17416" name="Прямоугольник 3"/>
            <p:cNvSpPr>
              <a:spLocks noChangeArrowheads="1"/>
            </p:cNvSpPr>
            <p:nvPr/>
          </p:nvSpPr>
          <p:spPr bwMode="auto">
            <a:xfrm>
              <a:off x="500034" y="857238"/>
              <a:ext cx="6572296" cy="1616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Приказ Министерства просвещения РФ </a:t>
              </a:r>
            </a:p>
            <a:p>
              <a:r>
                <a:rPr lang="ru-RU" sz="2000" b="1">
                  <a:latin typeface="Calibri" pitchFamily="34" charset="0"/>
                </a:rPr>
                <a:t>от 31 мая 2021 г. № 286</a:t>
              </a:r>
            </a:p>
            <a:p>
              <a:r>
                <a:rPr lang="ru-RU" sz="2000" b="1">
                  <a:latin typeface="Calibri" pitchFamily="34" charset="0"/>
                </a:rPr>
                <a:t> «Об утверждении федерального государственного образовательного стандарта начального общего образования»</a:t>
              </a:r>
            </a:p>
          </p:txBody>
        </p:sp>
        <p:pic>
          <p:nvPicPr>
            <p:cNvPr id="17417" name="Picture 2" descr="http://qrcoder.ru/code/?https%3A%2F%2Fwww.garant.ru%2Fproducts%2Fipo%2Fprime%2Fdoc%2F400807193%2F&amp;4&amp;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72330" y="857238"/>
              <a:ext cx="1562100" cy="156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Скругленный прямоугольник 6"/>
            <p:cNvSpPr/>
            <p:nvPr/>
          </p:nvSpPr>
          <p:spPr>
            <a:xfrm>
              <a:off x="357158" y="785800"/>
              <a:ext cx="8358246" cy="1785950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7412" name="Группа 12"/>
          <p:cNvGrpSpPr>
            <a:grpSpLocks/>
          </p:cNvGrpSpPr>
          <p:nvPr/>
        </p:nvGrpSpPr>
        <p:grpSpPr bwMode="auto">
          <a:xfrm>
            <a:off x="2008188" y="4011613"/>
            <a:ext cx="8358187" cy="1785937"/>
            <a:chOff x="357158" y="2714626"/>
            <a:chExt cx="8358246" cy="1785950"/>
          </a:xfrm>
        </p:grpSpPr>
        <p:sp>
          <p:nvSpPr>
            <p:cNvPr id="17413" name="Прямоугольник 7"/>
            <p:cNvSpPr>
              <a:spLocks noChangeArrowheads="1"/>
            </p:cNvSpPr>
            <p:nvPr/>
          </p:nvSpPr>
          <p:spPr bwMode="auto">
            <a:xfrm>
              <a:off x="500034" y="2786064"/>
              <a:ext cx="6572296" cy="1616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Приказ Министерства просвещения РФ </a:t>
              </a:r>
            </a:p>
            <a:p>
              <a:r>
                <a:rPr lang="ru-RU" sz="2000" b="1">
                  <a:latin typeface="Calibri" pitchFamily="34" charset="0"/>
                </a:rPr>
                <a:t>от 31 мая 2021 г. № 287 </a:t>
              </a:r>
            </a:p>
            <a:p>
              <a:r>
                <a:rPr lang="ru-RU" sz="2000" b="1">
                  <a:latin typeface="Calibri" pitchFamily="34" charset="0"/>
                </a:rPr>
                <a:t>«Об утверждении федерального государственного образовательного стандарта основного общего образования»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57158" y="2714626"/>
              <a:ext cx="8358246" cy="1785950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15" name="Picture 4" descr="http://qrcoder.ru/code/?https%3A%2F%2Fwww.garant.ru%2Fproducts%2Fipo%2Fprime%2Fdoc%2F401333920%2F&amp;4&amp;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72330" y="2786064"/>
              <a:ext cx="1562100" cy="156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674688" y="7874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2F5597"/>
                </a:solidFill>
                <a:latin typeface="Arial" charset="0"/>
                <a:cs typeface="Arial" charset="0"/>
              </a:rPr>
              <a:t>задачи</a:t>
            </a:r>
            <a:r>
              <a:rPr lang="ru-RU" smtClean="0">
                <a:solidFill>
                  <a:srgbClr val="2F5597"/>
                </a:solidFill>
                <a:latin typeface="Arial" charset="0"/>
                <a:cs typeface="Arial" charset="0"/>
              </a:rPr>
              <a:t> ФГОС - 2021</a:t>
            </a:r>
            <a:endParaRPr lang="ru-RU" smtClean="0">
              <a:solidFill>
                <a:srgbClr val="2F5597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838200" y="2274888"/>
            <a:ext cx="10515600" cy="39020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3200" smtClean="0">
                <a:latin typeface="Arial" charset="0"/>
                <a:cs typeface="Arial" charset="0"/>
              </a:rPr>
              <a:t>создание </a:t>
            </a:r>
            <a:r>
              <a:rPr lang="ru-RU" sz="3200" u="sng" smtClean="0">
                <a:latin typeface="Arial" charset="0"/>
                <a:cs typeface="Arial" charset="0"/>
              </a:rPr>
              <a:t>единого  образовательного пространства</a:t>
            </a:r>
            <a:r>
              <a:rPr lang="ru-RU" sz="3200" smtClean="0">
                <a:latin typeface="Arial" charset="0"/>
                <a:cs typeface="Arial" charset="0"/>
              </a:rPr>
              <a:t> по всей Российской Федерации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smtClean="0">
                <a:latin typeface="Arial" charset="0"/>
                <a:cs typeface="Arial" charset="0"/>
              </a:rPr>
              <a:t> обеспечение </a:t>
            </a:r>
            <a:r>
              <a:rPr lang="ru-RU" sz="3200" u="sng" smtClean="0">
                <a:latin typeface="Arial" charset="0"/>
                <a:cs typeface="Arial" charset="0"/>
              </a:rPr>
              <a:t>преемственности</a:t>
            </a:r>
            <a:r>
              <a:rPr lang="ru-RU" sz="3200" smtClean="0">
                <a:latin typeface="Arial" charset="0"/>
                <a:cs typeface="Arial" charset="0"/>
              </a:rPr>
              <a:t> образовательных программ начального общего, основного общего и среднего общего образования</a:t>
            </a:r>
            <a:endParaRPr lang="ru-RU" sz="3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2021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fontAlgn="t" hangingPunct="1">
              <a:buFont typeface="Arial" charset="0"/>
              <a:buNone/>
            </a:pPr>
            <a:endParaRPr lang="ru-RU" sz="1400" b="1" u="sng" smtClean="0">
              <a:latin typeface="Arial" charset="0"/>
              <a:cs typeface="Arial" charset="0"/>
            </a:endParaRPr>
          </a:p>
          <a:p>
            <a:pPr marL="0" indent="0" algn="just" eaLnBrk="1" fontAlgn="t" hangingPunct="1"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1) Впервые вводится ФГОС НОО и ООО (5-9 классы) одновременно.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n-US" sz="2400" smtClean="0">
                <a:latin typeface="Arial" charset="0"/>
                <a:cs typeface="Arial" charset="0"/>
              </a:rPr>
              <a:t>2) </a:t>
            </a:r>
            <a:r>
              <a:rPr lang="ru-RU" sz="2400" smtClean="0">
                <a:latin typeface="Arial" charset="0"/>
                <a:cs typeface="Arial" charset="0"/>
              </a:rPr>
              <a:t>Четко прописаны обязательства образовательного учреждения (в частности, школы) перед учениками и родителями.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n-US" sz="2400" smtClean="0">
                <a:latin typeface="Arial" charset="0"/>
                <a:cs typeface="Arial" charset="0"/>
              </a:rPr>
              <a:t>3) </a:t>
            </a:r>
            <a:r>
              <a:rPr lang="ru-RU" sz="2400" smtClean="0">
                <a:latin typeface="Arial" charset="0"/>
                <a:cs typeface="Arial" charset="0"/>
              </a:rPr>
              <a:t>Сделан акцент на развитие метапредметных и личностных навыков.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n-US" sz="2400" smtClean="0">
                <a:latin typeface="Arial" charset="0"/>
                <a:cs typeface="Arial" charset="0"/>
              </a:rPr>
              <a:t>4) </a:t>
            </a:r>
            <a:r>
              <a:rPr lang="ru-RU" sz="2400" u="sng" smtClean="0">
                <a:latin typeface="Arial" charset="0"/>
                <a:cs typeface="Arial" charset="0"/>
              </a:rPr>
              <a:t>Подробно</a:t>
            </a:r>
            <a:r>
              <a:rPr lang="ru-RU" sz="2400" smtClean="0">
                <a:latin typeface="Arial" charset="0"/>
                <a:cs typeface="Arial" charset="0"/>
              </a:rPr>
              <a:t> указан перечень предметных и межпредметных навыков, которыми должен обладать ученик в рамках каждой дисциплины (уметь доказать, интерпретировать, оперировать понятиями, решать задачи).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n-US" smtClean="0">
                <a:latin typeface="Arial" charset="0"/>
                <a:cs typeface="Arial" charset="0"/>
              </a:rPr>
              <a:t>5) </a:t>
            </a:r>
            <a:r>
              <a:rPr lang="ru-RU" smtClean="0">
                <a:latin typeface="Arial" charset="0"/>
                <a:cs typeface="Arial" charset="0"/>
              </a:rPr>
              <a:t>Расписан формат работы в рамках каждого предмета для развития этих навыков (проведение лабораторных работ, внеурочной деятельности и т.д.).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n-US" smtClean="0">
                <a:latin typeface="Arial" charset="0"/>
                <a:cs typeface="Arial" charset="0"/>
              </a:rPr>
              <a:t>6) </a:t>
            </a:r>
            <a:r>
              <a:rPr lang="ru-RU" smtClean="0">
                <a:latin typeface="Arial" charset="0"/>
                <a:cs typeface="Arial" charset="0"/>
              </a:rPr>
              <a:t>Зафиксированы контрольные точки с конкретными результатами учеников (сочинение на 300 слов, словарный запас из 70 новых слов ежегодно и т.п.).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n-US" smtClean="0">
                <a:latin typeface="Arial" charset="0"/>
                <a:cs typeface="Arial" charset="0"/>
              </a:rPr>
              <a:t>7) </a:t>
            </a:r>
            <a:r>
              <a:rPr lang="ru-RU" smtClean="0">
                <a:latin typeface="Arial" charset="0"/>
                <a:cs typeface="Arial" charset="0"/>
              </a:rPr>
              <a:t>Строго обозначено, какие темы должны освоить дети в определенный год обучения.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n-US" smtClean="0">
                <a:latin typeface="Arial" charset="0"/>
                <a:cs typeface="Arial" charset="0"/>
              </a:rPr>
              <a:t>8) </a:t>
            </a:r>
            <a:r>
              <a:rPr lang="ru-RU" smtClean="0">
                <a:latin typeface="Arial" charset="0"/>
                <a:cs typeface="Arial" charset="0"/>
              </a:rPr>
              <a:t>Содержание тем по новым ФГОС не рекомендовано менять местами (ранее это допускалось).</a:t>
            </a:r>
          </a:p>
          <a:p>
            <a:pPr marL="0" indent="0" eaLnBrk="1" hangingPunct="1"/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2021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2021</a:t>
            </a:r>
          </a:p>
        </p:txBody>
      </p:sp>
      <p:sp>
        <p:nvSpPr>
          <p:cNvPr id="21506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600" smtClean="0"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Arial" charset="0"/>
                <a:cs typeface="Arial" charset="0"/>
              </a:rPr>
              <a:t>9</a:t>
            </a:r>
            <a:r>
              <a:rPr lang="en-US" sz="2600" smtClean="0">
                <a:latin typeface="Arial" charset="0"/>
                <a:cs typeface="Arial" charset="0"/>
              </a:rPr>
              <a:t>) </a:t>
            </a:r>
            <a:r>
              <a:rPr lang="ru-RU" sz="2600" smtClean="0">
                <a:latin typeface="Arial" charset="0"/>
                <a:cs typeface="Arial" charset="0"/>
              </a:rPr>
              <a:t>Вводится </a:t>
            </a:r>
            <a:r>
              <a:rPr lang="ru-RU" sz="2600" smtClean="0">
                <a:solidFill>
                  <a:srgbClr val="E2102B"/>
                </a:solidFill>
                <a:latin typeface="Arial" charset="0"/>
                <a:cs typeface="Arial" charset="0"/>
              </a:rPr>
              <a:t>«Функциональная грамотность»</a:t>
            </a:r>
            <a:r>
              <a:rPr lang="ru-RU" sz="2600" smtClean="0">
                <a:latin typeface="Arial" charset="0"/>
                <a:cs typeface="Arial" charset="0"/>
              </a:rPr>
              <a:t> как одна из составляющих на уроках географии, математики, информатики, окружающего мира.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600" smtClean="0"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Arial" charset="0"/>
                <a:cs typeface="Arial" charset="0"/>
              </a:rPr>
              <a:t>10) Учитываются возрастные и психологические особенности учеников всех классов. Главное, чтобы ребята не были перегружены. Кроме того, уточнено минимальное и максимальное количество часов, необходимых для полноценной реализации основных образовательных программ.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60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26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1072</Words>
  <Application>Microsoft Office PowerPoint</Application>
  <PresentationFormat>Произвольный</PresentationFormat>
  <Paragraphs>160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ФГОС третьего поколения.  </vt:lpstr>
      <vt:lpstr>  </vt:lpstr>
      <vt:lpstr>Три поколения стандартов</vt:lpstr>
      <vt:lpstr>Презентация PowerPoint</vt:lpstr>
      <vt:lpstr>Введение ФГОС НОО и ООО в 2021 году</vt:lpstr>
      <vt:lpstr>задачи ФГОС - 2021</vt:lpstr>
      <vt:lpstr>Основные изменения,  внесенные в обновленный ФГОС 2021</vt:lpstr>
      <vt:lpstr>Основные изменения,  внесенные в обновленный ФГОС 2021</vt:lpstr>
      <vt:lpstr>Основные изменения,  внесенные в обновленный ФГОС 2021</vt:lpstr>
      <vt:lpstr>Основные изменения,  внесенные в обновленный ФГОС 2021 </vt:lpstr>
      <vt:lpstr>Основные изменения,  внесенные в обновленный ФГОС 2021</vt:lpstr>
      <vt:lpstr>Основные изменения,  внесенные в обновленный ФГОС 2021</vt:lpstr>
      <vt:lpstr>Основные изменения,  внесенные в обновленный ФГОС 2021</vt:lpstr>
      <vt:lpstr>Основные изменения,  внесенные в обновленный ФГОС 2021</vt:lpstr>
      <vt:lpstr>Основные изменения,  внесенные в обновленный ФГОС 2021</vt:lpstr>
      <vt:lpstr>Основные изменения,  внесенные в обновленный ФГОС 2021</vt:lpstr>
      <vt:lpstr>Основные изменения,  внесенные в обновленный ФГОС 2021</vt:lpstr>
      <vt:lpstr> Организация работы по переходу на ФГОС-3</vt:lpstr>
      <vt:lpstr>Использованные материалы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Lenovo</cp:lastModifiedBy>
  <cp:revision>21</cp:revision>
  <dcterms:created xsi:type="dcterms:W3CDTF">2021-10-25T08:59:21Z</dcterms:created>
  <dcterms:modified xsi:type="dcterms:W3CDTF">2021-12-29T09:18:41Z</dcterms:modified>
</cp:coreProperties>
</file>